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comments/comment1.xml" ContentType="application/vnd.openxmlformats-officedocument.presentationml.comments+xml"/>
  <Override PartName="/ppt/tags/tag18.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74" r:id="rId6"/>
    <p:sldId id="269" r:id="rId7"/>
    <p:sldId id="276" r:id="rId8"/>
    <p:sldId id="277" r:id="rId9"/>
    <p:sldId id="275" r:id="rId10"/>
    <p:sldId id="260" r:id="rId11"/>
    <p:sldId id="264" r:id="rId12"/>
    <p:sldId id="265" r:id="rId13"/>
    <p:sldId id="266" r:id="rId14"/>
    <p:sldId id="267" r:id="rId15"/>
    <p:sldId id="268" r:id="rId16"/>
    <p:sldId id="257" r:id="rId17"/>
    <p:sldId id="259" r:id="rId18"/>
    <p:sldId id="261" r:id="rId19"/>
    <p:sldId id="270" r:id="rId20"/>
    <p:sldId id="272" r:id="rId21"/>
    <p:sldId id="271" r:id="rId22"/>
    <p:sldId id="262" r:id="rId23"/>
    <p:sldId id="263" r:id="rId24"/>
    <p:sldId id="273" r:id="rId25"/>
  </p:sldIdLst>
  <p:sldSz cx="12192000" cy="6858000"/>
  <p:notesSz cx="6858000" cy="9144000"/>
  <p:custDataLst>
    <p:tags r:id="rId28"/>
  </p:custDataLst>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a Rigo" initials="CR" lastIdx="1" clrIdx="0">
    <p:extLst>
      <p:ext uri="{19B8F6BF-5375-455C-9EA6-DF929625EA0E}">
        <p15:presenceInfo xmlns:p15="http://schemas.microsoft.com/office/powerpoint/2012/main" userId="cbc60926964abf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712" autoAdjust="0"/>
  </p:normalViewPr>
  <p:slideViewPr>
    <p:cSldViewPr snapToGrid="0">
      <p:cViewPr varScale="1">
        <p:scale>
          <a:sx n="80" d="100"/>
          <a:sy n="80" d="100"/>
        </p:scale>
        <p:origin x="336" y="96"/>
      </p:cViewPr>
      <p:guideLst/>
    </p:cSldViewPr>
  </p:slideViewPr>
  <p:notesTextViewPr>
    <p:cViewPr>
      <p:scale>
        <a:sx n="1" d="1"/>
        <a:sy n="1" d="1"/>
      </p:scale>
      <p:origin x="0" y="0"/>
    </p:cViewPr>
  </p:notesText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3T12:21:37.454" idx="1">
    <p:pos x="10" y="10"/>
    <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5.jp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27.svg"/><Relationship Id="rId9" Type="http://schemas.openxmlformats.org/officeDocument/2006/relationships/image" Target="../media/image13.png"/></Relationships>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0.svg"/><Relationship Id="rId9" Type="http://schemas.openxmlformats.org/officeDocument/2006/relationships/image" Target="../media/image25.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5.jp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27.svg"/><Relationship Id="rId9"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0.svg"/><Relationship Id="rId9"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rtlCol="0"/>
        <a:lstStyle/>
        <a:p>
          <a:pPr rtl="0"/>
          <a:endParaRPr lang="en-US"/>
        </a:p>
      </dgm:t>
    </dgm:pt>
    <dgm:pt modelId="{30269CC2-8DD6-4402-82F3-18F164A732FF}">
      <dgm:prSet/>
      <dgm:spPr/>
      <dgm:t>
        <a:bodyPr rtlCol="0"/>
        <a:lstStyle/>
        <a:p>
          <a:pPr>
            <a:lnSpc>
              <a:spcPct val="100000"/>
            </a:lnSpc>
          </a:pPr>
          <a:r>
            <a:rPr lang="it-IT" noProof="1">
              <a:solidFill>
                <a:schemeClr val="bg1"/>
              </a:solidFill>
            </a:rPr>
            <a:t>SCEGLIE GLI ARGOMENTI</a:t>
          </a:r>
        </a:p>
      </dgm:t>
    </dgm:pt>
    <dgm:pt modelId="{4A8A3B18-A3DE-475C-8BF1-FB4B84DDA43B}" type="parTrans" cxnId="{813C1BD6-5A4A-43F4-8BF7-0645F72381AA}">
      <dgm:prSet/>
      <dgm:spPr/>
      <dgm:t>
        <a:bodyPr rtlCol="0"/>
        <a:lstStyle/>
        <a:p>
          <a:pPr rtl="0"/>
          <a:endParaRPr lang="it-IT" noProof="1"/>
        </a:p>
      </dgm:t>
    </dgm:pt>
    <dgm:pt modelId="{2DAA2C1D-14F6-4BCA-B047-0B53ADD46F43}" type="sibTrans" cxnId="{813C1BD6-5A4A-43F4-8BF7-0645F72381AA}">
      <dgm:prSet/>
      <dgm:spPr/>
      <dgm:t>
        <a:bodyPr rtlCol="0"/>
        <a:lstStyle/>
        <a:p>
          <a:pPr rtl="0"/>
          <a:endParaRPr lang="it-IT" noProof="1"/>
        </a:p>
      </dgm:t>
    </dgm:pt>
    <dgm:pt modelId="{2B87ECDB-C552-42F6-9B52-6548A18B206B}">
      <dgm:prSet/>
      <dgm:spPr/>
      <dgm:t>
        <a:bodyPr rtlCol="0"/>
        <a:lstStyle/>
        <a:p>
          <a:pPr>
            <a:lnSpc>
              <a:spcPct val="100000"/>
            </a:lnSpc>
          </a:pPr>
          <a:r>
            <a:rPr lang="it-IT" noProof="1">
              <a:solidFill>
                <a:schemeClr val="bg1"/>
              </a:solidFill>
            </a:rPr>
            <a:t>SELEZIONA I MATERIALI</a:t>
          </a:r>
        </a:p>
      </dgm:t>
    </dgm:pt>
    <dgm:pt modelId="{0DC560D9-C62C-41BA-8D68-CB78933BFF0C}" type="parTrans" cxnId="{91AFA996-5E3B-401C-B400-E70DBD4A4AB6}">
      <dgm:prSet/>
      <dgm:spPr/>
      <dgm:t>
        <a:bodyPr rtlCol="0"/>
        <a:lstStyle/>
        <a:p>
          <a:pPr rtl="0"/>
          <a:endParaRPr lang="it-IT" noProof="1"/>
        </a:p>
      </dgm:t>
    </dgm:pt>
    <dgm:pt modelId="{80EFB54F-1AC8-40D9-981D-4C85160A5799}" type="sibTrans" cxnId="{91AFA996-5E3B-401C-B400-E70DBD4A4AB6}">
      <dgm:prSet/>
      <dgm:spPr/>
      <dgm:t>
        <a:bodyPr rtlCol="0"/>
        <a:lstStyle/>
        <a:p>
          <a:pPr rtl="0"/>
          <a:endParaRPr lang="it-IT" noProof="1"/>
        </a:p>
      </dgm:t>
    </dgm:pt>
    <dgm:pt modelId="{419DF63C-9792-4EF5-9125-1EEF4D07C33F}">
      <dgm:prSet/>
      <dgm:spPr/>
      <dgm:t>
        <a:bodyPr rtlCol="0"/>
        <a:lstStyle/>
        <a:p>
          <a:pPr>
            <a:lnSpc>
              <a:spcPct val="100000"/>
            </a:lnSpc>
          </a:pPr>
          <a:r>
            <a:rPr lang="it-IT" noProof="1">
              <a:solidFill>
                <a:schemeClr val="bg1"/>
              </a:solidFill>
            </a:rPr>
            <a:t>COSTRUISCE IL PERCORSO INSIEME AL DOCENTE DI LINGUA STRANIERA DELLA CLASSE (con l’obiettivo di apprendimento: TASK)</a:t>
          </a:r>
        </a:p>
      </dgm:t>
    </dgm:pt>
    <dgm:pt modelId="{2B95E8EF-82FE-4F54-970D-D55C9AD8EC00}" type="parTrans" cxnId="{024B121E-3EE5-42C9-97D1-5E0D27C29DC3}">
      <dgm:prSet/>
      <dgm:spPr/>
      <dgm:t>
        <a:bodyPr rtlCol="0"/>
        <a:lstStyle/>
        <a:p>
          <a:pPr rtl="0"/>
          <a:endParaRPr lang="it-IT" noProof="1"/>
        </a:p>
      </dgm:t>
    </dgm:pt>
    <dgm:pt modelId="{EA8773AB-BB82-4BF6-944E-80CD2086CE93}" type="sibTrans" cxnId="{024B121E-3EE5-42C9-97D1-5E0D27C29DC3}">
      <dgm:prSet/>
      <dgm:spPr/>
      <dgm:t>
        <a:bodyPr rtlCol="0"/>
        <a:lstStyle/>
        <a:p>
          <a:pPr rtl="0"/>
          <a:endParaRPr lang="it-IT" noProof="1"/>
        </a:p>
      </dgm:t>
    </dgm:pt>
    <dgm:pt modelId="{1B1E513F-BEB7-483A-8F12-A8210AEF19E9}">
      <dgm:prSet/>
      <dgm:spPr/>
      <dgm:t>
        <a:bodyPr rtlCol="0"/>
        <a:lstStyle/>
        <a:p>
          <a:pPr>
            <a:lnSpc>
              <a:spcPct val="100000"/>
            </a:lnSpc>
          </a:pPr>
          <a:r>
            <a:rPr lang="it-IT" noProof="1">
              <a:solidFill>
                <a:schemeClr val="bg1"/>
              </a:solidFill>
            </a:rPr>
            <a:t>MONITORA E RIDEFINISCE IL PROCESS0</a:t>
          </a:r>
        </a:p>
      </dgm:t>
    </dgm:pt>
    <dgm:pt modelId="{DB284026-3063-4705-B72C-ADE04469BE6D}" type="parTrans" cxnId="{9CD469EF-CF99-411A-B4B3-5B2C59AF684C}">
      <dgm:prSet/>
      <dgm:spPr/>
      <dgm:t>
        <a:bodyPr rtlCol="0"/>
        <a:lstStyle/>
        <a:p>
          <a:pPr rtl="0"/>
          <a:endParaRPr lang="it-IT" noProof="1"/>
        </a:p>
      </dgm:t>
    </dgm:pt>
    <dgm:pt modelId="{D99C9B80-BA48-46B7-8B67-372E2AFD9E86}" type="sibTrans" cxnId="{9CD469EF-CF99-411A-B4B3-5B2C59AF684C}">
      <dgm:prSet/>
      <dgm:spPr/>
      <dgm:t>
        <a:bodyPr rtlCol="0"/>
        <a:lstStyle/>
        <a:p>
          <a:pPr rtl="0"/>
          <a:endParaRPr lang="it-IT" noProof="1"/>
        </a:p>
      </dgm:t>
    </dgm:pt>
    <dgm:pt modelId="{F4A56385-3827-49D1-B533-953BA75136B7}">
      <dgm:prSet/>
      <dgm:spPr/>
      <dgm:t>
        <a:bodyPr rtlCol="0"/>
        <a:lstStyle/>
        <a:p>
          <a:pPr>
            <a:lnSpc>
              <a:spcPct val="100000"/>
            </a:lnSpc>
          </a:pPr>
          <a:r>
            <a:rPr lang="it-IT" noProof="1">
              <a:solidFill>
                <a:schemeClr val="bg1"/>
              </a:solidFill>
            </a:rPr>
            <a:t>VALUTA L’ATTIVITA’</a:t>
          </a:r>
        </a:p>
      </dgm:t>
    </dgm:pt>
    <dgm:pt modelId="{5C6E35C5-B6D6-42D4-9FF2-63E3FEC1E45F}" type="parTrans" cxnId="{D572C096-14C8-487B-ABCD-6354192B80BA}">
      <dgm:prSet/>
      <dgm:spPr/>
      <dgm:t>
        <a:bodyPr rtlCol="0"/>
        <a:lstStyle/>
        <a:p>
          <a:pPr rtl="0"/>
          <a:endParaRPr lang="it-IT" noProof="1"/>
        </a:p>
      </dgm:t>
    </dgm:pt>
    <dgm:pt modelId="{E866DA3A-B427-429E-A892-4812B432ED79}" type="sibTrans" cxnId="{D572C096-14C8-487B-ABCD-6354192B80BA}">
      <dgm:prSet/>
      <dgm:spPr/>
      <dgm:t>
        <a:bodyPr rtlCol="0"/>
        <a:lstStyle/>
        <a:p>
          <a:pPr rtl="0"/>
          <a:endParaRPr lang="it-IT" noProof="1"/>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ente di ingrandimento"/>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custLinFactNeighborY="1317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sta con ingranaggi"/>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custLinFactNeighborY="1317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atistica"/>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custLinFactNeighborX="0" custLinFactNeighborY="1622"/>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ula"/>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p>
          <a:pPr rtl="0"/>
          <a:endParaRPr lang="en-US"/>
        </a:p>
      </dgm:t>
    </dgm:pt>
    <dgm:pt modelId="{7A49DF98-867D-48FD-8C6A-11619CC54E26}">
      <dgm:prSet custT="1"/>
      <dgm:spPr>
        <a:solidFill>
          <a:schemeClr val="accent2"/>
        </a:solidFill>
        <a:ln>
          <a:noFill/>
        </a:ln>
      </dgm:spPr>
      <dgm:t>
        <a:bodyPr rtlCol="0"/>
        <a:lstStyle/>
        <a:p>
          <a:pPr rtl="0"/>
          <a:r>
            <a:rPr lang="it-IT" sz="2800" noProof="1">
              <a:solidFill>
                <a:schemeClr val="tx1"/>
              </a:solidFill>
            </a:rPr>
            <a:t>DIMENTICA LA DIDATTICA TRADIZIONALE/FRONTALE/TRASMISSIVA</a:t>
          </a:r>
        </a:p>
      </dgm:t>
    </dgm:pt>
    <dgm:pt modelId="{68E16295-5968-427D-8FEC-140904115879}" type="parTrans" cxnId="{1514D9C3-0364-4D35-B599-B493CBB9F80D}">
      <dgm:prSet/>
      <dgm:spPr/>
      <dgm:t>
        <a:bodyPr rtlCol="0"/>
        <a:lstStyle/>
        <a:p>
          <a:pPr rtl="0"/>
          <a:endParaRPr lang="it-IT" sz="2800" noProof="1"/>
        </a:p>
      </dgm:t>
    </dgm:pt>
    <dgm:pt modelId="{C8FD5B74-EA17-4780-8EAB-5CC8C9F831ED}" type="sibTrans" cxnId="{1514D9C3-0364-4D35-B599-B493CBB9F80D}">
      <dgm:prSet/>
      <dgm:spPr/>
      <dgm:t>
        <a:bodyPr rtlCol="0"/>
        <a:lstStyle/>
        <a:p>
          <a:pPr rtl="0"/>
          <a:endParaRPr lang="it-IT" sz="2800" noProof="1"/>
        </a:p>
      </dgm:t>
    </dgm:pt>
    <dgm:pt modelId="{5395F473-4B00-496B-B453-6451BF799B09}">
      <dgm:prSet custT="1"/>
      <dgm:spPr>
        <a:noFill/>
        <a:ln>
          <a:noFill/>
        </a:ln>
      </dgm:spPr>
      <dgm:t>
        <a:bodyPr rtlCol="0"/>
        <a:lstStyle/>
        <a:p>
          <a:pPr rtl="0">
            <a:buClr>
              <a:schemeClr val="accent2"/>
            </a:buClr>
            <a:buFont typeface="Wingdings" panose="05000000000000000000" pitchFamily="2" charset="2"/>
            <a:buChar char="§"/>
          </a:pPr>
          <a:r>
            <a:rPr lang="it-IT" sz="2800" noProof="1">
              <a:solidFill>
                <a:schemeClr val="bg1"/>
              </a:solidFill>
            </a:rPr>
            <a:t>E’ AUTOREVOLE</a:t>
          </a:r>
        </a:p>
      </dgm:t>
    </dgm:pt>
    <dgm:pt modelId="{9C1152B7-4D34-4CA0-9DDC-F21FD4AEAD28}" type="parTrans" cxnId="{5982C12B-3881-4E5F-910B-CA265FD5E102}">
      <dgm:prSet/>
      <dgm:spPr/>
      <dgm:t>
        <a:bodyPr rtlCol="0"/>
        <a:lstStyle/>
        <a:p>
          <a:pPr rtl="0"/>
          <a:endParaRPr lang="it-IT" sz="2800" noProof="1"/>
        </a:p>
      </dgm:t>
    </dgm:pt>
    <dgm:pt modelId="{169C7AF9-916F-47C4-A9C3-3ACADEA4D272}" type="sibTrans" cxnId="{5982C12B-3881-4E5F-910B-CA265FD5E102}">
      <dgm:prSet/>
      <dgm:spPr/>
      <dgm:t>
        <a:bodyPr rtlCol="0"/>
        <a:lstStyle/>
        <a:p>
          <a:pPr rtl="0"/>
          <a:endParaRPr lang="it-IT" sz="2800" noProof="1"/>
        </a:p>
      </dgm:t>
    </dgm:pt>
    <dgm:pt modelId="{ED7BFBCA-85AB-470A-B757-1414C645E6DE}">
      <dgm:prSet custT="1"/>
      <dgm:spPr>
        <a:noFill/>
        <a:ln>
          <a:noFill/>
        </a:ln>
      </dgm:spPr>
      <dgm:t>
        <a:bodyPr rtlCol="0"/>
        <a:lstStyle/>
        <a:p>
          <a:pPr rtl="0">
            <a:buClr>
              <a:schemeClr val="accent2"/>
            </a:buClr>
            <a:buFont typeface="Wingdings" panose="05000000000000000000" pitchFamily="2" charset="2"/>
            <a:buChar char="§"/>
          </a:pPr>
          <a:r>
            <a:rPr lang="it-IT" sz="2800" noProof="1">
              <a:solidFill>
                <a:schemeClr val="bg1"/>
              </a:solidFill>
            </a:rPr>
            <a:t>E’ UNA GUIDA</a:t>
          </a:r>
        </a:p>
      </dgm:t>
    </dgm:pt>
    <dgm:pt modelId="{B49CC6F4-1BCE-47E4-B510-CFFABFF8574B}" type="parTrans" cxnId="{CADA49E7-D7E4-4B04-9DDF-B5A55F3314AF}">
      <dgm:prSet/>
      <dgm:spPr/>
      <dgm:t>
        <a:bodyPr rtlCol="0"/>
        <a:lstStyle/>
        <a:p>
          <a:pPr rtl="0"/>
          <a:endParaRPr lang="it-IT" sz="2800" noProof="1"/>
        </a:p>
      </dgm:t>
    </dgm:pt>
    <dgm:pt modelId="{C0C02030-8E95-4FBF-B65E-3B9A5576FA0F}" type="sibTrans" cxnId="{CADA49E7-D7E4-4B04-9DDF-B5A55F3314AF}">
      <dgm:prSet/>
      <dgm:spPr/>
      <dgm:t>
        <a:bodyPr rtlCol="0"/>
        <a:lstStyle/>
        <a:p>
          <a:pPr rtl="0"/>
          <a:endParaRPr lang="it-IT" sz="2800" noProof="1"/>
        </a:p>
      </dgm:t>
    </dgm:pt>
    <dgm:pt modelId="{2904A716-59B7-4104-AC29-2F533F57D625}">
      <dgm:prSet custT="1"/>
      <dgm:spPr>
        <a:noFill/>
        <a:ln>
          <a:noFill/>
        </a:ln>
      </dgm:spPr>
      <dgm:t>
        <a:bodyPr rtlCol="0"/>
        <a:lstStyle/>
        <a:p>
          <a:pPr rtl="0">
            <a:buClr>
              <a:schemeClr val="accent2"/>
            </a:buClr>
            <a:buFont typeface="Wingdings" panose="05000000000000000000" pitchFamily="2" charset="2"/>
            <a:buChar char="§"/>
          </a:pPr>
          <a:r>
            <a:rPr lang="it-IT" sz="2800" noProof="1">
              <a:solidFill>
                <a:schemeClr val="bg1"/>
              </a:solidFill>
            </a:rPr>
            <a:t>E’ UN REGISTA</a:t>
          </a:r>
        </a:p>
      </dgm:t>
    </dgm:pt>
    <dgm:pt modelId="{9B32CB96-1CE6-4CA6-98D9-C2203F6FCB19}" type="parTrans" cxnId="{769AC2E0-480D-41AB-BE4C-F01603F65A64}">
      <dgm:prSet/>
      <dgm:spPr/>
      <dgm:t>
        <a:bodyPr rtlCol="0"/>
        <a:lstStyle/>
        <a:p>
          <a:pPr rtl="0"/>
          <a:endParaRPr lang="it-IT" sz="2800" noProof="1"/>
        </a:p>
      </dgm:t>
    </dgm:pt>
    <dgm:pt modelId="{14A70495-26CC-4CC9-BF87-1FC52EE50B35}" type="sibTrans" cxnId="{769AC2E0-480D-41AB-BE4C-F01603F65A64}">
      <dgm:prSet/>
      <dgm:spPr/>
      <dgm:t>
        <a:bodyPr rtlCol="0"/>
        <a:lstStyle/>
        <a:p>
          <a:pPr rtl="0"/>
          <a:endParaRPr lang="it-IT" sz="2800" noProof="1"/>
        </a:p>
      </dgm:t>
    </dgm:pt>
    <dgm:pt modelId="{3B7D916A-11D7-4F70-A6B8-71404C35A73C}">
      <dgm:prSet custT="1"/>
      <dgm:spPr>
        <a:noFill/>
        <a:ln>
          <a:noFill/>
        </a:ln>
      </dgm:spPr>
      <dgm:t>
        <a:bodyPr rtlCol="0"/>
        <a:lstStyle/>
        <a:p>
          <a:pPr rtl="0">
            <a:buClr>
              <a:schemeClr val="accent2"/>
            </a:buClr>
            <a:buFont typeface="Wingdings" panose="05000000000000000000" pitchFamily="2" charset="2"/>
            <a:buChar char="§"/>
          </a:pPr>
          <a:r>
            <a:rPr lang="it-IT" sz="2800" noProof="1">
              <a:solidFill>
                <a:schemeClr val="bg1"/>
              </a:solidFill>
            </a:rPr>
            <a:t>E’ UN DESIGNER</a:t>
          </a:r>
        </a:p>
      </dgm:t>
    </dgm:pt>
    <dgm:pt modelId="{BFFA347D-CC68-45ED-BDEF-ACBDC460F6AB}" type="parTrans" cxnId="{9754780E-364F-442A-B61F-4D8D2F6004B4}">
      <dgm:prSet/>
      <dgm:spPr/>
      <dgm:t>
        <a:bodyPr/>
        <a:lstStyle/>
        <a:p>
          <a:endParaRPr lang="it-IT"/>
        </a:p>
      </dgm:t>
    </dgm:pt>
    <dgm:pt modelId="{F3A521A4-36BF-44BC-AD7E-C1CF192F878B}" type="sibTrans" cxnId="{9754780E-364F-442A-B61F-4D8D2F6004B4}">
      <dgm:prSet/>
      <dgm:spPr/>
      <dgm:t>
        <a:bodyPr/>
        <a:lstStyle/>
        <a:p>
          <a:endParaRPr lang="it-IT"/>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112075" custLinFactNeighborY="2353">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Y="115139">
        <dgm:presLayoutVars>
          <dgm:bulletEnabled val="1"/>
        </dgm:presLayoutVars>
      </dgm:prSet>
      <dgm:spPr/>
    </dgm:pt>
  </dgm:ptLst>
  <dgm:cxnLst>
    <dgm:cxn modelId="{9754780E-364F-442A-B61F-4D8D2F6004B4}" srcId="{7A49DF98-867D-48FD-8C6A-11619CC54E26}" destId="{3B7D916A-11D7-4F70-A6B8-71404C35A73C}" srcOrd="3" destOrd="0" parTransId="{BFFA347D-CC68-45ED-BDEF-ACBDC460F6AB}" sibTransId="{F3A521A4-36BF-44BC-AD7E-C1CF192F878B}"/>
    <dgm:cxn modelId="{260CC718-1C19-4A58-B25E-4613464E2BCD}" type="presOf" srcId="{B192402E-D48E-4A20-9102-455829196172}" destId="{48838873-4431-4954-9171-1238775AC576}" srcOrd="0" destOrd="0" presId="urn:microsoft.com/office/officeart/2005/8/layout/list1"/>
    <dgm:cxn modelId="{8A03C023-5C91-43BC-8853-52A36D48E51A}" type="presOf" srcId="{3B7D916A-11D7-4F70-A6B8-71404C35A73C}" destId="{A7174219-EC9E-4267-A04D-B18EE847387A}" srcOrd="0" destOrd="3"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1EC855D4-9949-4C99-AE73-64CD4259AB6C}" type="presOf" srcId="{2904A716-59B7-4104-AC29-2F533F57D625}" destId="{A7174219-EC9E-4267-A04D-B18EE847387A}" srcOrd="0" destOrd="2" presId="urn:microsoft.com/office/officeart/2005/8/layout/list1"/>
    <dgm:cxn modelId="{769AC2E0-480D-41AB-BE4C-F01603F65A64}" srcId="{7A49DF98-867D-48FD-8C6A-11619CC54E26}" destId="{2904A716-59B7-4104-AC29-2F533F57D625}" srcOrd="2" destOrd="0" parTransId="{9B32CB96-1CE6-4CA6-98D9-C2203F6FCB19}" sibTransId="{14A70495-26CC-4CC9-BF87-1FC52EE50B35}"/>
    <dgm:cxn modelId="{DF88DBE6-53D6-489E-9FE7-EDD2A1456E39}" type="presOf" srcId="{ED7BFBCA-85AB-470A-B757-1414C645E6DE}" destId="{A7174219-EC9E-4267-A04D-B18EE847387A}" srcOrd="0" destOrd="1" presId="urn:microsoft.com/office/officeart/2005/8/layout/list1"/>
    <dgm:cxn modelId="{CADA49E7-D7E4-4B04-9DDF-B5A55F3314AF}" srcId="{7A49DF98-867D-48FD-8C6A-11619CC54E26}" destId="{ED7BFBCA-85AB-470A-B757-1414C645E6DE}" srcOrd="1" destOrd="0" parTransId="{B49CC6F4-1BCE-47E4-B510-CFFABFF8574B}" sibTransId="{C0C02030-8E95-4FBF-B65E-3B9A5576FA0F}"/>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rtlCol="0"/>
        <a:lstStyle/>
        <a:p>
          <a:pPr rtl="0"/>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rtlCol="0"/>
        <a:lstStyle/>
        <a:p>
          <a:pPr rtl="0"/>
          <a:endParaRPr lang="it-IT" sz="3200" noProof="1">
            <a:solidFill>
              <a:schemeClr val="bg1"/>
            </a:solidFill>
          </a:endParaRPr>
        </a:p>
        <a:p>
          <a:pPr rtl="0"/>
          <a:r>
            <a:rPr lang="it-IT" sz="3200" noProof="1">
              <a:solidFill>
                <a:schemeClr val="bg1"/>
              </a:solidFill>
            </a:rPr>
            <a:t>PRESENTATION</a:t>
          </a:r>
        </a:p>
      </dgm:t>
    </dgm:pt>
    <dgm:pt modelId="{A40BCF22-228C-4E6F-A028-7BBDE5C12E5A}" type="parTrans" cxnId="{8FB3CA80-DD34-4F68-B118-EAE12645570F}">
      <dgm:prSet/>
      <dgm:spPr/>
      <dgm:t>
        <a:bodyPr rtlCol="0"/>
        <a:lstStyle/>
        <a:p>
          <a:pPr rtl="0"/>
          <a:endParaRPr lang="it-IT" noProof="1"/>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it-IT" noProof="1"/>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p>
          <a:pPr marL="0" lvl="0" indent="0" algn="l" defTabSz="711200" rtl="0">
            <a:lnSpc>
              <a:spcPct val="90000"/>
            </a:lnSpc>
            <a:spcBef>
              <a:spcPct val="0"/>
            </a:spcBef>
            <a:spcAft>
              <a:spcPct val="35000"/>
            </a:spcAft>
            <a:buNone/>
          </a:pPr>
          <a:r>
            <a:rPr lang="it-IT" sz="3200" kern="1200" noProof="1">
              <a:solidFill>
                <a:srgbClr val="FFFFFF"/>
              </a:solidFill>
              <a:latin typeface="Calibri"/>
              <a:ea typeface="+mn-ea"/>
              <a:cs typeface="+mn-cs"/>
            </a:rPr>
            <a:t>     </a:t>
          </a:r>
        </a:p>
        <a:p>
          <a:pPr marL="0" lvl="0" indent="0" algn="l" defTabSz="711200" rtl="0">
            <a:lnSpc>
              <a:spcPct val="90000"/>
            </a:lnSpc>
            <a:spcBef>
              <a:spcPct val="0"/>
            </a:spcBef>
            <a:spcAft>
              <a:spcPct val="35000"/>
            </a:spcAft>
            <a:buNone/>
          </a:pPr>
          <a:r>
            <a:rPr lang="it-IT" sz="3200" kern="1200" noProof="1">
              <a:solidFill>
                <a:srgbClr val="FFFFFF"/>
              </a:solidFill>
              <a:latin typeface="Calibri"/>
              <a:ea typeface="+mn-ea"/>
              <a:cs typeface="+mn-cs"/>
            </a:rPr>
            <a:t>      PRACTICE </a:t>
          </a:r>
        </a:p>
        <a:p>
          <a:pPr marL="0" lvl="0" indent="0" algn="l" defTabSz="711200" rtl="0">
            <a:lnSpc>
              <a:spcPct val="90000"/>
            </a:lnSpc>
            <a:spcBef>
              <a:spcPct val="0"/>
            </a:spcBef>
            <a:spcAft>
              <a:spcPct val="35000"/>
            </a:spcAft>
            <a:buNone/>
          </a:pPr>
          <a:endParaRPr lang="it-IT" sz="1600" kern="1200" noProof="1">
            <a:solidFill>
              <a:srgbClr val="FFFFFF"/>
            </a:solidFill>
            <a:latin typeface="Calibri"/>
            <a:ea typeface="+mn-ea"/>
            <a:cs typeface="+mn-cs"/>
          </a:endParaRPr>
        </a:p>
      </dgm:t>
    </dgm:pt>
    <dgm:pt modelId="{4A66CBC3-2E89-46E5-B2EA-1705F05E6FDD}" type="parTrans" cxnId="{2E9E5A02-0CE8-4569-9B67-05EE24CE2438}">
      <dgm:prSet/>
      <dgm:spPr/>
      <dgm:t>
        <a:bodyPr rtlCol="0"/>
        <a:lstStyle/>
        <a:p>
          <a:pPr rtl="0"/>
          <a:endParaRPr lang="it-IT" noProof="1"/>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it-IT" noProof="1"/>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p>
          <a:pPr marL="0" lvl="0" indent="0" algn="l" defTabSz="711200" rtl="0">
            <a:lnSpc>
              <a:spcPct val="90000"/>
            </a:lnSpc>
            <a:spcBef>
              <a:spcPct val="0"/>
            </a:spcBef>
            <a:spcAft>
              <a:spcPct val="35000"/>
            </a:spcAft>
            <a:buNone/>
          </a:pPr>
          <a:endParaRPr lang="it-IT" sz="3200" kern="1200" noProof="1">
            <a:solidFill>
              <a:srgbClr val="FFFFFF"/>
            </a:solidFill>
            <a:latin typeface="Calibri"/>
            <a:ea typeface="+mn-ea"/>
            <a:cs typeface="+mn-cs"/>
          </a:endParaRPr>
        </a:p>
        <a:p>
          <a:pPr marL="0" lvl="0" indent="0" algn="l" defTabSz="711200" rtl="0">
            <a:lnSpc>
              <a:spcPct val="90000"/>
            </a:lnSpc>
            <a:spcBef>
              <a:spcPct val="0"/>
            </a:spcBef>
            <a:spcAft>
              <a:spcPct val="35000"/>
            </a:spcAft>
            <a:buNone/>
          </a:pPr>
          <a:r>
            <a:rPr lang="it-IT" sz="3200" kern="1200" noProof="1">
              <a:solidFill>
                <a:srgbClr val="FFFFFF"/>
              </a:solidFill>
              <a:latin typeface="Calibri"/>
              <a:ea typeface="+mn-ea"/>
              <a:cs typeface="+mn-cs"/>
            </a:rPr>
            <a:t> PRODUCTION</a:t>
          </a:r>
        </a:p>
        <a:p>
          <a:pPr marL="0" lvl="0" indent="0" algn="l" defTabSz="711200" rtl="0">
            <a:lnSpc>
              <a:spcPct val="90000"/>
            </a:lnSpc>
            <a:spcBef>
              <a:spcPct val="0"/>
            </a:spcBef>
            <a:spcAft>
              <a:spcPct val="35000"/>
            </a:spcAft>
            <a:buNone/>
          </a:pPr>
          <a:r>
            <a:rPr lang="it-IT" sz="3200" kern="1200" noProof="1">
              <a:solidFill>
                <a:srgbClr val="FFFFFF"/>
              </a:solidFill>
              <a:latin typeface="Calibri"/>
              <a:ea typeface="+mn-ea"/>
              <a:cs typeface="+mn-cs"/>
            </a:rPr>
            <a:t> </a:t>
          </a:r>
          <a:br>
            <a:rPr lang="it-IT" sz="1600" kern="1200" noProof="1">
              <a:solidFill>
                <a:srgbClr val="FFFFFF"/>
              </a:solidFill>
              <a:latin typeface="Calibri"/>
              <a:ea typeface="+mn-ea"/>
              <a:cs typeface="+mn-cs"/>
            </a:rPr>
          </a:br>
          <a:endParaRPr lang="it-IT" sz="1600" kern="1200" noProof="1">
            <a:solidFill>
              <a:srgbClr val="FFFFFF"/>
            </a:solidFill>
            <a:latin typeface="Calibri"/>
            <a:ea typeface="+mn-ea"/>
            <a:cs typeface="+mn-cs"/>
          </a:endParaRPr>
        </a:p>
        <a:p>
          <a:pPr marL="0" lvl="0" indent="0" algn="l" defTabSz="711200" rtl="0">
            <a:lnSpc>
              <a:spcPct val="90000"/>
            </a:lnSpc>
            <a:spcBef>
              <a:spcPct val="0"/>
            </a:spcBef>
            <a:spcAft>
              <a:spcPct val="35000"/>
            </a:spcAft>
            <a:buNone/>
          </a:pPr>
          <a:endParaRPr lang="it-IT" sz="1600" kern="1200" noProof="1">
            <a:solidFill>
              <a:srgbClr val="FFFFFF"/>
            </a:solidFill>
            <a:latin typeface="Calibri"/>
            <a:ea typeface="+mn-ea"/>
            <a:cs typeface="+mn-cs"/>
          </a:endParaRPr>
        </a:p>
      </dgm:t>
    </dgm:pt>
    <dgm:pt modelId="{CE6B5045-A42D-4562-9588-2342D0E47934}" type="parTrans" cxnId="{B49FD08F-C9D7-4FC0-B446-ED9717719A00}">
      <dgm:prSet/>
      <dgm:spPr/>
      <dgm:t>
        <a:bodyPr rtlCol="0"/>
        <a:lstStyle/>
        <a:p>
          <a:pPr rtl="0"/>
          <a:endParaRPr lang="it-IT" noProof="1"/>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it-IT" noProof="1"/>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ScaleX="99351" custLinFactNeighborX="-6171" custLinFactNeighborY="-13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rtlCol="0"/>
        <a:lstStyle/>
        <a:p>
          <a:pPr rtl="0"/>
          <a:endParaRPr lang="en-US"/>
        </a:p>
      </dgm:t>
    </dgm:pt>
    <dgm:pt modelId="{30269CC2-8DD6-4402-82F3-18F164A732FF}">
      <dgm:prSet custT="1"/>
      <dgm:spPr/>
      <dgm:t>
        <a:bodyPr rtlCol="0"/>
        <a:lstStyle/>
        <a:p>
          <a:pPr>
            <a:lnSpc>
              <a:spcPct val="100000"/>
            </a:lnSpc>
          </a:pPr>
          <a:r>
            <a:rPr lang="it-IT" sz="3600" noProof="1">
              <a:solidFill>
                <a:schemeClr val="bg1"/>
              </a:solidFill>
            </a:rPr>
            <a:t>COMMUNICATION</a:t>
          </a:r>
        </a:p>
      </dgm:t>
    </dgm:pt>
    <dgm:pt modelId="{4A8A3B18-A3DE-475C-8BF1-FB4B84DDA43B}" type="parTrans" cxnId="{813C1BD6-5A4A-43F4-8BF7-0645F72381AA}">
      <dgm:prSet/>
      <dgm:spPr/>
      <dgm:t>
        <a:bodyPr rtlCol="0"/>
        <a:lstStyle/>
        <a:p>
          <a:pPr rtl="0"/>
          <a:endParaRPr lang="it-IT" noProof="1"/>
        </a:p>
      </dgm:t>
    </dgm:pt>
    <dgm:pt modelId="{2DAA2C1D-14F6-4BCA-B047-0B53ADD46F43}" type="sibTrans" cxnId="{813C1BD6-5A4A-43F4-8BF7-0645F72381AA}">
      <dgm:prSet/>
      <dgm:spPr/>
      <dgm:t>
        <a:bodyPr rtlCol="0"/>
        <a:lstStyle/>
        <a:p>
          <a:pPr rtl="0"/>
          <a:endParaRPr lang="it-IT" noProof="1"/>
        </a:p>
      </dgm:t>
    </dgm:pt>
    <dgm:pt modelId="{2B87ECDB-C552-42F6-9B52-6548A18B206B}">
      <dgm:prSet custT="1"/>
      <dgm:spPr/>
      <dgm:t>
        <a:bodyPr rtlCol="0"/>
        <a:lstStyle/>
        <a:p>
          <a:pPr>
            <a:lnSpc>
              <a:spcPct val="100000"/>
            </a:lnSpc>
          </a:pPr>
          <a:r>
            <a:rPr lang="it-IT" sz="3600" noProof="1">
              <a:solidFill>
                <a:schemeClr val="bg1"/>
              </a:solidFill>
            </a:rPr>
            <a:t>COLLABORATION</a:t>
          </a:r>
        </a:p>
      </dgm:t>
    </dgm:pt>
    <dgm:pt modelId="{0DC560D9-C62C-41BA-8D68-CB78933BFF0C}" type="parTrans" cxnId="{91AFA996-5E3B-401C-B400-E70DBD4A4AB6}">
      <dgm:prSet/>
      <dgm:spPr/>
      <dgm:t>
        <a:bodyPr rtlCol="0"/>
        <a:lstStyle/>
        <a:p>
          <a:pPr rtl="0"/>
          <a:endParaRPr lang="it-IT" noProof="1"/>
        </a:p>
      </dgm:t>
    </dgm:pt>
    <dgm:pt modelId="{80EFB54F-1AC8-40D9-981D-4C85160A5799}" type="sibTrans" cxnId="{91AFA996-5E3B-401C-B400-E70DBD4A4AB6}">
      <dgm:prSet/>
      <dgm:spPr/>
      <dgm:t>
        <a:bodyPr rtlCol="0"/>
        <a:lstStyle/>
        <a:p>
          <a:pPr rtl="0"/>
          <a:endParaRPr lang="it-IT" noProof="1"/>
        </a:p>
      </dgm:t>
    </dgm:pt>
    <dgm:pt modelId="{419DF63C-9792-4EF5-9125-1EEF4D07C33F}">
      <dgm:prSet custT="1"/>
      <dgm:spPr/>
      <dgm:t>
        <a:bodyPr rtlCol="0"/>
        <a:lstStyle/>
        <a:p>
          <a:pPr>
            <a:lnSpc>
              <a:spcPct val="100000"/>
            </a:lnSpc>
          </a:pPr>
          <a:r>
            <a:rPr lang="it-IT" sz="3600" noProof="1">
              <a:solidFill>
                <a:schemeClr val="bg1"/>
              </a:solidFill>
            </a:rPr>
            <a:t>CRITICAL THINKING</a:t>
          </a:r>
        </a:p>
      </dgm:t>
    </dgm:pt>
    <dgm:pt modelId="{2B95E8EF-82FE-4F54-970D-D55C9AD8EC00}" type="parTrans" cxnId="{024B121E-3EE5-42C9-97D1-5E0D27C29DC3}">
      <dgm:prSet/>
      <dgm:spPr/>
      <dgm:t>
        <a:bodyPr rtlCol="0"/>
        <a:lstStyle/>
        <a:p>
          <a:pPr rtl="0"/>
          <a:endParaRPr lang="it-IT" noProof="1"/>
        </a:p>
      </dgm:t>
    </dgm:pt>
    <dgm:pt modelId="{EA8773AB-BB82-4BF6-944E-80CD2086CE93}" type="sibTrans" cxnId="{024B121E-3EE5-42C9-97D1-5E0D27C29DC3}">
      <dgm:prSet/>
      <dgm:spPr/>
      <dgm:t>
        <a:bodyPr rtlCol="0"/>
        <a:lstStyle/>
        <a:p>
          <a:pPr rtl="0"/>
          <a:endParaRPr lang="it-IT" noProof="1"/>
        </a:p>
      </dgm:t>
    </dgm:pt>
    <dgm:pt modelId="{1B1E513F-BEB7-483A-8F12-A8210AEF19E9}">
      <dgm:prSet custT="1"/>
      <dgm:spPr/>
      <dgm:t>
        <a:bodyPr rtlCol="0"/>
        <a:lstStyle/>
        <a:p>
          <a:pPr>
            <a:lnSpc>
              <a:spcPct val="100000"/>
            </a:lnSpc>
          </a:pPr>
          <a:r>
            <a:rPr lang="it-IT" sz="3600" noProof="1">
              <a:solidFill>
                <a:schemeClr val="bg1"/>
              </a:solidFill>
            </a:rPr>
            <a:t>CREATIVITY</a:t>
          </a:r>
        </a:p>
      </dgm:t>
    </dgm:pt>
    <dgm:pt modelId="{DB284026-3063-4705-B72C-ADE04469BE6D}" type="parTrans" cxnId="{9CD469EF-CF99-411A-B4B3-5B2C59AF684C}">
      <dgm:prSet/>
      <dgm:spPr/>
      <dgm:t>
        <a:bodyPr rtlCol="0"/>
        <a:lstStyle/>
        <a:p>
          <a:pPr rtl="0"/>
          <a:endParaRPr lang="it-IT" noProof="1"/>
        </a:p>
      </dgm:t>
    </dgm:pt>
    <dgm:pt modelId="{D99C9B80-BA48-46B7-8B67-372E2AFD9E86}" type="sibTrans" cxnId="{9CD469EF-CF99-411A-B4B3-5B2C59AF684C}">
      <dgm:prSet/>
      <dgm:spPr/>
      <dgm:t>
        <a:bodyPr rtlCol="0"/>
        <a:lstStyle/>
        <a:p>
          <a:pPr rtl="0"/>
          <a:endParaRPr lang="it-IT" noProof="1"/>
        </a:p>
      </dgm:t>
    </dgm:pt>
    <dgm:pt modelId="{F4A56385-3827-49D1-B533-953BA75136B7}">
      <dgm:prSet/>
      <dgm:spPr/>
      <dgm:t>
        <a:bodyPr rtlCol="0"/>
        <a:lstStyle/>
        <a:p>
          <a:pPr>
            <a:lnSpc>
              <a:spcPct val="100000"/>
            </a:lnSpc>
          </a:pPr>
          <a:endParaRPr lang="it-IT" noProof="1">
            <a:solidFill>
              <a:schemeClr val="bg1"/>
            </a:solidFill>
          </a:endParaRPr>
        </a:p>
      </dgm:t>
    </dgm:pt>
    <dgm:pt modelId="{5C6E35C5-B6D6-42D4-9FF2-63E3FEC1E45F}" type="parTrans" cxnId="{D572C096-14C8-487B-ABCD-6354192B80BA}">
      <dgm:prSet/>
      <dgm:spPr/>
      <dgm:t>
        <a:bodyPr rtlCol="0"/>
        <a:lstStyle/>
        <a:p>
          <a:pPr rtl="0"/>
          <a:endParaRPr lang="it-IT" noProof="1"/>
        </a:p>
      </dgm:t>
    </dgm:pt>
    <dgm:pt modelId="{E866DA3A-B427-429E-A892-4812B432ED79}" type="sibTrans" cxnId="{D572C096-14C8-487B-ABCD-6354192B80BA}">
      <dgm:prSet/>
      <dgm:spPr/>
      <dgm:t>
        <a:bodyPr rtlCol="0"/>
        <a:lstStyle/>
        <a:p>
          <a:pPr rtl="0"/>
          <a:endParaRPr lang="it-IT" noProof="1"/>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rketing"/>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custLinFactNeighborY="824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nza"/>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umetto di pensiero"/>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iak"/>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custLinFactNeighborX="0" custLinFactNeighborY="1622"/>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custScaleX="394177" custScaleY="297716" custLinFactX="200000" custLinFactNeighborX="279866" custLinFactNeighborY="5906"/>
      <dgm:spPr>
        <a:blipFill>
          <a:blip xmlns:r="http://schemas.openxmlformats.org/officeDocument/2006/relationships" r:embed="rId9">
            <a:extLst>
              <a:ext uri="{28A0092B-C50C-407E-A947-70E740481C1C}">
                <a14:useLocalDpi xmlns:a14="http://schemas.microsoft.com/office/drawing/2010/main" val="0"/>
              </a:ext>
            </a:extLst>
          </a:blip>
          <a:srcRect/>
          <a:stretch>
            <a:fillRect l="-38000" r="-38000"/>
          </a:stretch>
        </a:blipFill>
        <a:ln>
          <a:noFill/>
        </a:ln>
      </dgm:spPr>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rtlCol="0"/>
        <a:lstStyle/>
        <a:p>
          <a:pPr rtl="0"/>
          <a:endParaRPr lang="en-US"/>
        </a:p>
      </dgm:t>
    </dgm:pt>
    <dgm:pt modelId="{30269CC2-8DD6-4402-82F3-18F164A732FF}">
      <dgm:prSet custT="1"/>
      <dgm:spPr/>
      <dgm:t>
        <a:bodyPr rtlCol="0"/>
        <a:lstStyle/>
        <a:p>
          <a:pPr>
            <a:lnSpc>
              <a:spcPct val="100000"/>
            </a:lnSpc>
          </a:pPr>
          <a:r>
            <a:rPr lang="it-IT" sz="2400" noProof="1">
              <a:solidFill>
                <a:schemeClr val="bg1"/>
              </a:solidFill>
            </a:rPr>
            <a:t>COMMUNICATION: interaction, progression in L using and learning</a:t>
          </a:r>
        </a:p>
      </dgm:t>
    </dgm:pt>
    <dgm:pt modelId="{4A8A3B18-A3DE-475C-8BF1-FB4B84DDA43B}" type="parTrans" cxnId="{813C1BD6-5A4A-43F4-8BF7-0645F72381AA}">
      <dgm:prSet/>
      <dgm:spPr/>
      <dgm:t>
        <a:bodyPr rtlCol="0"/>
        <a:lstStyle/>
        <a:p>
          <a:pPr rtl="0"/>
          <a:endParaRPr lang="it-IT" noProof="1"/>
        </a:p>
      </dgm:t>
    </dgm:pt>
    <dgm:pt modelId="{2DAA2C1D-14F6-4BCA-B047-0B53ADD46F43}" type="sibTrans" cxnId="{813C1BD6-5A4A-43F4-8BF7-0645F72381AA}">
      <dgm:prSet/>
      <dgm:spPr/>
      <dgm:t>
        <a:bodyPr rtlCol="0"/>
        <a:lstStyle/>
        <a:p>
          <a:pPr rtl="0"/>
          <a:endParaRPr lang="it-IT" noProof="1"/>
        </a:p>
      </dgm:t>
    </dgm:pt>
    <dgm:pt modelId="{2B87ECDB-C552-42F6-9B52-6548A18B206B}">
      <dgm:prSet custT="1"/>
      <dgm:spPr/>
      <dgm:t>
        <a:bodyPr rtlCol="0"/>
        <a:lstStyle/>
        <a:p>
          <a:pPr>
            <a:lnSpc>
              <a:spcPct val="100000"/>
            </a:lnSpc>
          </a:pPr>
          <a:r>
            <a:rPr lang="it-IT" sz="2400" noProof="1">
              <a:solidFill>
                <a:schemeClr val="bg1"/>
              </a:solidFill>
            </a:rPr>
            <a:t>CONTENT: progression in new knowledge, skills and understanding</a:t>
          </a:r>
        </a:p>
      </dgm:t>
    </dgm:pt>
    <dgm:pt modelId="{0DC560D9-C62C-41BA-8D68-CB78933BFF0C}" type="parTrans" cxnId="{91AFA996-5E3B-401C-B400-E70DBD4A4AB6}">
      <dgm:prSet/>
      <dgm:spPr/>
      <dgm:t>
        <a:bodyPr rtlCol="0"/>
        <a:lstStyle/>
        <a:p>
          <a:pPr rtl="0"/>
          <a:endParaRPr lang="it-IT" noProof="1"/>
        </a:p>
      </dgm:t>
    </dgm:pt>
    <dgm:pt modelId="{80EFB54F-1AC8-40D9-981D-4C85160A5799}" type="sibTrans" cxnId="{91AFA996-5E3B-401C-B400-E70DBD4A4AB6}">
      <dgm:prSet/>
      <dgm:spPr/>
      <dgm:t>
        <a:bodyPr rtlCol="0"/>
        <a:lstStyle/>
        <a:p>
          <a:pPr rtl="0"/>
          <a:endParaRPr lang="it-IT" noProof="1"/>
        </a:p>
      </dgm:t>
    </dgm:pt>
    <dgm:pt modelId="{419DF63C-9792-4EF5-9125-1EEF4D07C33F}">
      <dgm:prSet custT="1"/>
      <dgm:spPr/>
      <dgm:t>
        <a:bodyPr rtlCol="0"/>
        <a:lstStyle/>
        <a:p>
          <a:pPr>
            <a:lnSpc>
              <a:spcPct val="100000"/>
            </a:lnSpc>
          </a:pPr>
          <a:r>
            <a:rPr lang="it-IT" sz="2400" noProof="1">
              <a:solidFill>
                <a:schemeClr val="bg1"/>
              </a:solidFill>
            </a:rPr>
            <a:t>COGNITION: engagement in high-order thinking and understanding, problem-solving and accepting challenges and reflecting on them</a:t>
          </a:r>
        </a:p>
      </dgm:t>
    </dgm:pt>
    <dgm:pt modelId="{2B95E8EF-82FE-4F54-970D-D55C9AD8EC00}" type="parTrans" cxnId="{024B121E-3EE5-42C9-97D1-5E0D27C29DC3}">
      <dgm:prSet/>
      <dgm:spPr/>
      <dgm:t>
        <a:bodyPr rtlCol="0"/>
        <a:lstStyle/>
        <a:p>
          <a:pPr rtl="0"/>
          <a:endParaRPr lang="it-IT" noProof="1"/>
        </a:p>
      </dgm:t>
    </dgm:pt>
    <dgm:pt modelId="{EA8773AB-BB82-4BF6-944E-80CD2086CE93}" type="sibTrans" cxnId="{024B121E-3EE5-42C9-97D1-5E0D27C29DC3}">
      <dgm:prSet/>
      <dgm:spPr/>
      <dgm:t>
        <a:bodyPr rtlCol="0"/>
        <a:lstStyle/>
        <a:p>
          <a:pPr rtl="0"/>
          <a:endParaRPr lang="it-IT" noProof="1"/>
        </a:p>
      </dgm:t>
    </dgm:pt>
    <dgm:pt modelId="{1B1E513F-BEB7-483A-8F12-A8210AEF19E9}">
      <dgm:prSet custT="1"/>
      <dgm:spPr/>
      <dgm:t>
        <a:bodyPr rtlCol="0"/>
        <a:lstStyle/>
        <a:p>
          <a:pPr>
            <a:lnSpc>
              <a:spcPct val="100000"/>
            </a:lnSpc>
          </a:pPr>
          <a:r>
            <a:rPr lang="it-IT" sz="2400" noProof="1">
              <a:solidFill>
                <a:schemeClr val="bg1"/>
              </a:solidFill>
            </a:rPr>
            <a:t>CULTURE: «self» and «other» awareness, identity, citizenship, and progression towards pluricultural understanding</a:t>
          </a:r>
        </a:p>
      </dgm:t>
    </dgm:pt>
    <dgm:pt modelId="{DB284026-3063-4705-B72C-ADE04469BE6D}" type="parTrans" cxnId="{9CD469EF-CF99-411A-B4B3-5B2C59AF684C}">
      <dgm:prSet/>
      <dgm:spPr/>
      <dgm:t>
        <a:bodyPr rtlCol="0"/>
        <a:lstStyle/>
        <a:p>
          <a:pPr rtl="0"/>
          <a:endParaRPr lang="it-IT" noProof="1"/>
        </a:p>
      </dgm:t>
    </dgm:pt>
    <dgm:pt modelId="{D99C9B80-BA48-46B7-8B67-372E2AFD9E86}" type="sibTrans" cxnId="{9CD469EF-CF99-411A-B4B3-5B2C59AF684C}">
      <dgm:prSet/>
      <dgm:spPr/>
      <dgm:t>
        <a:bodyPr rtlCol="0"/>
        <a:lstStyle/>
        <a:p>
          <a:pPr rtl="0"/>
          <a:endParaRPr lang="it-IT" noProof="1"/>
        </a:p>
      </dgm:t>
    </dgm:pt>
    <dgm:pt modelId="{F4A56385-3827-49D1-B533-953BA75136B7}">
      <dgm:prSet/>
      <dgm:spPr/>
      <dgm:t>
        <a:bodyPr rtlCol="0"/>
        <a:lstStyle/>
        <a:p>
          <a:pPr>
            <a:lnSpc>
              <a:spcPct val="100000"/>
            </a:lnSpc>
          </a:pPr>
          <a:endParaRPr lang="it-IT" noProof="1">
            <a:solidFill>
              <a:schemeClr val="bg1"/>
            </a:solidFill>
          </a:endParaRPr>
        </a:p>
      </dgm:t>
    </dgm:pt>
    <dgm:pt modelId="{5C6E35C5-B6D6-42D4-9FF2-63E3FEC1E45F}" type="parTrans" cxnId="{D572C096-14C8-487B-ABCD-6354192B80BA}">
      <dgm:prSet/>
      <dgm:spPr/>
      <dgm:t>
        <a:bodyPr rtlCol="0"/>
        <a:lstStyle/>
        <a:p>
          <a:pPr rtl="0"/>
          <a:endParaRPr lang="it-IT" noProof="1"/>
        </a:p>
      </dgm:t>
    </dgm:pt>
    <dgm:pt modelId="{E866DA3A-B427-429E-A892-4812B432ED79}" type="sibTrans" cxnId="{D572C096-14C8-487B-ABCD-6354192B80BA}">
      <dgm:prSet/>
      <dgm:spPr/>
      <dgm:t>
        <a:bodyPr rtlCol="0"/>
        <a:lstStyle/>
        <a:p>
          <a:pPr rtl="0"/>
          <a:endParaRPr lang="it-IT" noProof="1"/>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rketing"/>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custLinFactNeighborY="1736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bri"/>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umetto di pensiero"/>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incronia fil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custLinFactNeighborX="0" custLinFactNeighborY="1622"/>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custScaleX="2000000" custScaleY="2000000" custLinFactX="7200000" custLinFactY="-300000" custLinFactNeighborX="7253429" custLinFactNeighborY="-37799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ula"/>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rtlCol="0"/>
        <a:lstStyle/>
        <a:p>
          <a:pPr rtl="0"/>
          <a:endParaRPr lang="en-US"/>
        </a:p>
      </dgm:t>
    </dgm:pt>
    <dgm:pt modelId="{30269CC2-8DD6-4402-82F3-18F164A732FF}">
      <dgm:prSet custT="1"/>
      <dgm:spPr/>
      <dgm:t>
        <a:bodyPr rtlCol="0"/>
        <a:lstStyle/>
        <a:p>
          <a:pPr>
            <a:lnSpc>
              <a:spcPct val="100000"/>
            </a:lnSpc>
          </a:pPr>
          <a:r>
            <a:rPr lang="it-IT" sz="3600" noProof="1">
              <a:solidFill>
                <a:schemeClr val="bg1"/>
              </a:solidFill>
            </a:rPr>
            <a:t>PROJECT: lavoro su progetti</a:t>
          </a:r>
        </a:p>
      </dgm:t>
    </dgm:pt>
    <dgm:pt modelId="{4A8A3B18-A3DE-475C-8BF1-FB4B84DDA43B}" type="parTrans" cxnId="{813C1BD6-5A4A-43F4-8BF7-0645F72381AA}">
      <dgm:prSet/>
      <dgm:spPr/>
      <dgm:t>
        <a:bodyPr rtlCol="0"/>
        <a:lstStyle/>
        <a:p>
          <a:pPr rtl="0"/>
          <a:endParaRPr lang="it-IT" noProof="1"/>
        </a:p>
      </dgm:t>
    </dgm:pt>
    <dgm:pt modelId="{2DAA2C1D-14F6-4BCA-B047-0B53ADD46F43}" type="sibTrans" cxnId="{813C1BD6-5A4A-43F4-8BF7-0645F72381AA}">
      <dgm:prSet/>
      <dgm:spPr/>
      <dgm:t>
        <a:bodyPr rtlCol="0"/>
        <a:lstStyle/>
        <a:p>
          <a:pPr rtl="0"/>
          <a:endParaRPr lang="it-IT" noProof="1"/>
        </a:p>
      </dgm:t>
    </dgm:pt>
    <dgm:pt modelId="{2B87ECDB-C552-42F6-9B52-6548A18B206B}">
      <dgm:prSet custT="1"/>
      <dgm:spPr/>
      <dgm:t>
        <a:bodyPr rtlCol="0"/>
        <a:lstStyle/>
        <a:p>
          <a:pPr>
            <a:lnSpc>
              <a:spcPct val="100000"/>
            </a:lnSpc>
          </a:pPr>
          <a:r>
            <a:rPr lang="it-IT" sz="3600" noProof="1">
              <a:solidFill>
                <a:schemeClr val="bg1"/>
              </a:solidFill>
            </a:rPr>
            <a:t>PEERS: collaborazione fra pari</a:t>
          </a:r>
        </a:p>
      </dgm:t>
    </dgm:pt>
    <dgm:pt modelId="{0DC560D9-C62C-41BA-8D68-CB78933BFF0C}" type="parTrans" cxnId="{91AFA996-5E3B-401C-B400-E70DBD4A4AB6}">
      <dgm:prSet/>
      <dgm:spPr/>
      <dgm:t>
        <a:bodyPr rtlCol="0"/>
        <a:lstStyle/>
        <a:p>
          <a:pPr rtl="0"/>
          <a:endParaRPr lang="it-IT" noProof="1"/>
        </a:p>
      </dgm:t>
    </dgm:pt>
    <dgm:pt modelId="{80EFB54F-1AC8-40D9-981D-4C85160A5799}" type="sibTrans" cxnId="{91AFA996-5E3B-401C-B400-E70DBD4A4AB6}">
      <dgm:prSet/>
      <dgm:spPr/>
      <dgm:t>
        <a:bodyPr rtlCol="0"/>
        <a:lstStyle/>
        <a:p>
          <a:pPr rtl="0"/>
          <a:endParaRPr lang="it-IT" noProof="1"/>
        </a:p>
      </dgm:t>
    </dgm:pt>
    <dgm:pt modelId="{419DF63C-9792-4EF5-9125-1EEF4D07C33F}">
      <dgm:prSet custT="1"/>
      <dgm:spPr/>
      <dgm:t>
        <a:bodyPr rtlCol="0"/>
        <a:lstStyle/>
        <a:p>
          <a:pPr>
            <a:lnSpc>
              <a:spcPct val="100000"/>
            </a:lnSpc>
          </a:pPr>
          <a:r>
            <a:rPr lang="it-IT" sz="3600" noProof="1">
              <a:solidFill>
                <a:schemeClr val="bg1"/>
              </a:solidFill>
            </a:rPr>
            <a:t>PASSION: elemento motivazionale</a:t>
          </a:r>
        </a:p>
      </dgm:t>
    </dgm:pt>
    <dgm:pt modelId="{2B95E8EF-82FE-4F54-970D-D55C9AD8EC00}" type="parTrans" cxnId="{024B121E-3EE5-42C9-97D1-5E0D27C29DC3}">
      <dgm:prSet/>
      <dgm:spPr/>
      <dgm:t>
        <a:bodyPr rtlCol="0"/>
        <a:lstStyle/>
        <a:p>
          <a:pPr rtl="0"/>
          <a:endParaRPr lang="it-IT" noProof="1"/>
        </a:p>
      </dgm:t>
    </dgm:pt>
    <dgm:pt modelId="{EA8773AB-BB82-4BF6-944E-80CD2086CE93}" type="sibTrans" cxnId="{024B121E-3EE5-42C9-97D1-5E0D27C29DC3}">
      <dgm:prSet/>
      <dgm:spPr/>
      <dgm:t>
        <a:bodyPr rtlCol="0"/>
        <a:lstStyle/>
        <a:p>
          <a:pPr rtl="0"/>
          <a:endParaRPr lang="it-IT" noProof="1"/>
        </a:p>
      </dgm:t>
    </dgm:pt>
    <dgm:pt modelId="{1B1E513F-BEB7-483A-8F12-A8210AEF19E9}">
      <dgm:prSet custT="1"/>
      <dgm:spPr/>
      <dgm:t>
        <a:bodyPr rtlCol="0"/>
        <a:lstStyle/>
        <a:p>
          <a:pPr>
            <a:lnSpc>
              <a:spcPct val="100000"/>
            </a:lnSpc>
          </a:pPr>
          <a:r>
            <a:rPr lang="it-IT" sz="3600" noProof="1">
              <a:solidFill>
                <a:schemeClr val="bg1"/>
              </a:solidFill>
            </a:rPr>
            <a:t>PLAY: dimensione ludica</a:t>
          </a:r>
        </a:p>
      </dgm:t>
    </dgm:pt>
    <dgm:pt modelId="{DB284026-3063-4705-B72C-ADE04469BE6D}" type="parTrans" cxnId="{9CD469EF-CF99-411A-B4B3-5B2C59AF684C}">
      <dgm:prSet/>
      <dgm:spPr/>
      <dgm:t>
        <a:bodyPr rtlCol="0"/>
        <a:lstStyle/>
        <a:p>
          <a:pPr rtl="0"/>
          <a:endParaRPr lang="it-IT" noProof="1"/>
        </a:p>
      </dgm:t>
    </dgm:pt>
    <dgm:pt modelId="{D99C9B80-BA48-46B7-8B67-372E2AFD9E86}" type="sibTrans" cxnId="{9CD469EF-CF99-411A-B4B3-5B2C59AF684C}">
      <dgm:prSet/>
      <dgm:spPr/>
      <dgm:t>
        <a:bodyPr rtlCol="0"/>
        <a:lstStyle/>
        <a:p>
          <a:pPr rtl="0"/>
          <a:endParaRPr lang="it-IT" noProof="1"/>
        </a:p>
      </dgm:t>
    </dgm:pt>
    <dgm:pt modelId="{F4A56385-3827-49D1-B533-953BA75136B7}">
      <dgm:prSet/>
      <dgm:spPr/>
      <dgm:t>
        <a:bodyPr rtlCol="0"/>
        <a:lstStyle/>
        <a:p>
          <a:pPr>
            <a:lnSpc>
              <a:spcPct val="100000"/>
            </a:lnSpc>
          </a:pPr>
          <a:endParaRPr lang="it-IT" noProof="1">
            <a:solidFill>
              <a:schemeClr val="bg1"/>
            </a:solidFill>
          </a:endParaRPr>
        </a:p>
      </dgm:t>
    </dgm:pt>
    <dgm:pt modelId="{5C6E35C5-B6D6-42D4-9FF2-63E3FEC1E45F}" type="parTrans" cxnId="{D572C096-14C8-487B-ABCD-6354192B80BA}">
      <dgm:prSet/>
      <dgm:spPr/>
      <dgm:t>
        <a:bodyPr rtlCol="0"/>
        <a:lstStyle/>
        <a:p>
          <a:pPr rtl="0"/>
          <a:endParaRPr lang="it-IT" noProof="1"/>
        </a:p>
      </dgm:t>
    </dgm:pt>
    <dgm:pt modelId="{E866DA3A-B427-429E-A892-4812B432ED79}" type="sibTrans" cxnId="{D572C096-14C8-487B-ABCD-6354192B80BA}">
      <dgm:prSet/>
      <dgm:spPr/>
      <dgm:t>
        <a:bodyPr rtlCol="0"/>
        <a:lstStyle/>
        <a:p>
          <a:pPr rtl="0"/>
          <a:endParaRPr lang="it-IT" noProof="1"/>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rketing"/>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custLinFactNeighborY="824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nza"/>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uore"/>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custScaleY="180688"/>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iak"/>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custLinFactNeighborX="0" custLinFactNeighborY="1622"/>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custScaleX="394177" custScaleY="297716" custLinFactX="300000" custLinFactNeighborX="369113" custLinFactNeighborY="-58046"/>
      <dgm:spPr>
        <a:blipFill>
          <a:blip xmlns:r="http://schemas.openxmlformats.org/officeDocument/2006/relationships" r:embed="rId9">
            <a:extLst>
              <a:ext uri="{28A0092B-C50C-407E-A947-70E740481C1C}">
                <a14:useLocalDpi xmlns:a14="http://schemas.microsoft.com/office/drawing/2010/main" val="0"/>
              </a:ext>
            </a:extLst>
          </a:blip>
          <a:srcRect/>
          <a:stretch>
            <a:fillRect l="-38000" r="-38000"/>
          </a:stretch>
        </a:blipFill>
        <a:ln>
          <a:noFill/>
        </a:ln>
      </dgm:spPr>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711200">
            <a:lnSpc>
              <a:spcPct val="100000"/>
            </a:lnSpc>
            <a:spcBef>
              <a:spcPct val="0"/>
            </a:spcBef>
            <a:spcAft>
              <a:spcPct val="35000"/>
            </a:spcAft>
            <a:buNone/>
          </a:pPr>
          <a:r>
            <a:rPr lang="it-IT" sz="1600" kern="1200" noProof="1">
              <a:solidFill>
                <a:schemeClr val="bg1"/>
              </a:solidFill>
            </a:rPr>
            <a:t>SCEGLIE GLI ARGOMENTI</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301265" y="1545847"/>
          <a:ext cx="547756" cy="547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711200">
            <a:lnSpc>
              <a:spcPct val="100000"/>
            </a:lnSpc>
            <a:spcBef>
              <a:spcPct val="0"/>
            </a:spcBef>
            <a:spcAft>
              <a:spcPct val="35000"/>
            </a:spcAft>
            <a:buNone/>
          </a:pPr>
          <a:r>
            <a:rPr lang="it-IT" sz="1600" kern="1200" noProof="1">
              <a:solidFill>
                <a:schemeClr val="bg1"/>
              </a:solidFill>
            </a:rPr>
            <a:t>SELEZIONA I MATERIALI</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711200">
            <a:lnSpc>
              <a:spcPct val="100000"/>
            </a:lnSpc>
            <a:spcBef>
              <a:spcPct val="0"/>
            </a:spcBef>
            <a:spcAft>
              <a:spcPct val="35000"/>
            </a:spcAft>
            <a:buNone/>
          </a:pPr>
          <a:r>
            <a:rPr lang="it-IT" sz="1600" kern="1200" noProof="1">
              <a:solidFill>
                <a:schemeClr val="bg1"/>
              </a:solidFill>
            </a:rPr>
            <a:t>COSTRUISCE IL PERCORSO INSIEME AL DOCENTE DI LINGUA STRANIERA DELLA CLASSE (con l’obiettivo di apprendimento: TASK)</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4035648"/>
          <a:ext cx="547756" cy="547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711200">
            <a:lnSpc>
              <a:spcPct val="100000"/>
            </a:lnSpc>
            <a:spcBef>
              <a:spcPct val="0"/>
            </a:spcBef>
            <a:spcAft>
              <a:spcPct val="35000"/>
            </a:spcAft>
            <a:buNone/>
          </a:pPr>
          <a:r>
            <a:rPr lang="it-IT" sz="1600" kern="1200" noProof="1">
              <a:solidFill>
                <a:schemeClr val="bg1"/>
              </a:solidFill>
            </a:rPr>
            <a:t>MONITORA E RIDEFINISCE IL PROCESS0</a:t>
          </a:r>
        </a:p>
      </dsp:txBody>
      <dsp:txXfrm>
        <a:off x="1150288" y="3739377"/>
        <a:ext cx="5641034" cy="995920"/>
      </dsp:txXfrm>
    </dsp:sp>
    <dsp:sp modelId="{343A76ED-9DD6-4B0A-830E-16ED952B3D06}">
      <dsp:nvSpPr>
        <dsp:cNvPr id="0" name=""/>
        <dsp:cNvSpPr/>
      </dsp:nvSpPr>
      <dsp:spPr>
        <a:xfrm>
          <a:off x="0" y="4988954"/>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711200">
            <a:lnSpc>
              <a:spcPct val="100000"/>
            </a:lnSpc>
            <a:spcBef>
              <a:spcPct val="0"/>
            </a:spcBef>
            <a:spcAft>
              <a:spcPct val="35000"/>
            </a:spcAft>
            <a:buNone/>
          </a:pPr>
          <a:r>
            <a:rPr lang="it-IT" sz="1600" kern="1200" noProof="1">
              <a:solidFill>
                <a:schemeClr val="bg1"/>
              </a:solidFill>
            </a:rPr>
            <a:t>VALUTA L’ATTIVITA’</a:t>
          </a:r>
        </a:p>
      </dsp:txBody>
      <dsp:txXfrm>
        <a:off x="1150288" y="4984278"/>
        <a:ext cx="5641034" cy="99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663830"/>
          <a:ext cx="6156323" cy="382998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332992" rIns="477799"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Char char="§"/>
          </a:pPr>
          <a:r>
            <a:rPr lang="it-IT" sz="2800" kern="1200" noProof="1">
              <a:solidFill>
                <a:schemeClr val="bg1"/>
              </a:solidFill>
            </a:rPr>
            <a:t>E’ AUTOREVOLE</a:t>
          </a:r>
        </a:p>
        <a:p>
          <a:pPr marL="285750" lvl="1" indent="-285750" algn="l" defTabSz="1244600" rtl="0">
            <a:lnSpc>
              <a:spcPct val="90000"/>
            </a:lnSpc>
            <a:spcBef>
              <a:spcPct val="0"/>
            </a:spcBef>
            <a:spcAft>
              <a:spcPct val="15000"/>
            </a:spcAft>
            <a:buClr>
              <a:schemeClr val="accent2"/>
            </a:buClr>
            <a:buFont typeface="Wingdings" panose="05000000000000000000" pitchFamily="2" charset="2"/>
            <a:buChar char="§"/>
          </a:pPr>
          <a:r>
            <a:rPr lang="it-IT" sz="2800" kern="1200" noProof="1">
              <a:solidFill>
                <a:schemeClr val="bg1"/>
              </a:solidFill>
            </a:rPr>
            <a:t>E’ UNA GUIDA</a:t>
          </a:r>
        </a:p>
        <a:p>
          <a:pPr marL="285750" lvl="1" indent="-285750" algn="l" defTabSz="1244600" rtl="0">
            <a:lnSpc>
              <a:spcPct val="90000"/>
            </a:lnSpc>
            <a:spcBef>
              <a:spcPct val="0"/>
            </a:spcBef>
            <a:spcAft>
              <a:spcPct val="15000"/>
            </a:spcAft>
            <a:buClr>
              <a:schemeClr val="accent2"/>
            </a:buClr>
            <a:buFont typeface="Wingdings" panose="05000000000000000000" pitchFamily="2" charset="2"/>
            <a:buChar char="§"/>
          </a:pPr>
          <a:r>
            <a:rPr lang="it-IT" sz="2800" kern="1200" noProof="1">
              <a:solidFill>
                <a:schemeClr val="bg1"/>
              </a:solidFill>
            </a:rPr>
            <a:t>E’ UN REGISTA</a:t>
          </a:r>
        </a:p>
        <a:p>
          <a:pPr marL="285750" lvl="1" indent="-285750" algn="l" defTabSz="1244600" rtl="0">
            <a:lnSpc>
              <a:spcPct val="90000"/>
            </a:lnSpc>
            <a:spcBef>
              <a:spcPct val="0"/>
            </a:spcBef>
            <a:spcAft>
              <a:spcPct val="15000"/>
            </a:spcAft>
            <a:buClr>
              <a:schemeClr val="accent2"/>
            </a:buClr>
            <a:buFont typeface="Wingdings" panose="05000000000000000000" pitchFamily="2" charset="2"/>
            <a:buChar char="§"/>
          </a:pPr>
          <a:r>
            <a:rPr lang="it-IT" sz="2800" kern="1200" noProof="1">
              <a:solidFill>
                <a:schemeClr val="bg1"/>
              </a:solidFill>
            </a:rPr>
            <a:t>E’ UN DESIGNER</a:t>
          </a:r>
        </a:p>
      </dsp:txBody>
      <dsp:txXfrm>
        <a:off x="0" y="1663830"/>
        <a:ext cx="6156323" cy="3829983"/>
      </dsp:txXfrm>
    </dsp:sp>
    <dsp:sp modelId="{8EFCDC49-2431-44A7-9E88-01190BAF5B19}">
      <dsp:nvSpPr>
        <dsp:cNvPr id="0" name=""/>
        <dsp:cNvSpPr/>
      </dsp:nvSpPr>
      <dsp:spPr>
        <a:xfrm>
          <a:off x="307816" y="535515"/>
          <a:ext cx="4309426" cy="2117410"/>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rtlCol="0" anchor="ctr" anchorCtr="0">
          <a:noAutofit/>
        </a:bodyPr>
        <a:lstStyle/>
        <a:p>
          <a:pPr marL="0" lvl="0" indent="0" algn="l" defTabSz="1244600" rtl="0">
            <a:lnSpc>
              <a:spcPct val="90000"/>
            </a:lnSpc>
            <a:spcBef>
              <a:spcPct val="0"/>
            </a:spcBef>
            <a:spcAft>
              <a:spcPct val="35000"/>
            </a:spcAft>
            <a:buNone/>
          </a:pPr>
          <a:r>
            <a:rPr lang="it-IT" sz="2800" kern="1200" noProof="1">
              <a:solidFill>
                <a:schemeClr val="tx1"/>
              </a:solidFill>
            </a:rPr>
            <a:t>DIMENTICA LA DIDATTICA TRADIZIONALE/FRONTALE/TRASMISSIVA</a:t>
          </a:r>
        </a:p>
      </dsp:txBody>
      <dsp:txXfrm>
        <a:off x="307816" y="535515"/>
        <a:ext cx="4309426" cy="2117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1422400" rtl="0">
            <a:lnSpc>
              <a:spcPct val="90000"/>
            </a:lnSpc>
            <a:spcBef>
              <a:spcPct val="0"/>
            </a:spcBef>
            <a:spcAft>
              <a:spcPct val="35000"/>
            </a:spcAft>
            <a:buNone/>
          </a:pPr>
          <a:endParaRPr lang="it-IT" sz="3200" kern="1200" noProof="1">
            <a:solidFill>
              <a:schemeClr val="bg1"/>
            </a:solidFill>
          </a:endParaRPr>
        </a:p>
        <a:p>
          <a:pPr marL="0" lvl="0" indent="0" algn="l" defTabSz="1422400" rtl="0">
            <a:lnSpc>
              <a:spcPct val="90000"/>
            </a:lnSpc>
            <a:spcBef>
              <a:spcPct val="0"/>
            </a:spcBef>
            <a:spcAft>
              <a:spcPct val="35000"/>
            </a:spcAft>
            <a:buNone/>
          </a:pPr>
          <a:r>
            <a:rPr lang="it-IT" sz="3200" kern="1200" noProof="1">
              <a:solidFill>
                <a:schemeClr val="bg1"/>
              </a:solidFill>
            </a:rPr>
            <a:t>PRESENTATION</a:t>
          </a: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it-IT" sz="4800" kern="1200" noProof="1"/>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422614" y="0"/>
          <a:ext cx="3264798"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711200" rtl="0">
            <a:lnSpc>
              <a:spcPct val="90000"/>
            </a:lnSpc>
            <a:spcBef>
              <a:spcPct val="0"/>
            </a:spcBef>
            <a:spcAft>
              <a:spcPct val="35000"/>
            </a:spcAft>
            <a:buNone/>
          </a:pPr>
          <a:r>
            <a:rPr lang="it-IT" sz="3200" kern="1200" noProof="1">
              <a:solidFill>
                <a:srgbClr val="FFFFFF"/>
              </a:solidFill>
              <a:latin typeface="Calibri"/>
              <a:ea typeface="+mn-ea"/>
              <a:cs typeface="+mn-cs"/>
            </a:rPr>
            <a:t>     </a:t>
          </a:r>
        </a:p>
        <a:p>
          <a:pPr marL="0" lvl="0" indent="0" algn="l" defTabSz="711200" rtl="0">
            <a:lnSpc>
              <a:spcPct val="90000"/>
            </a:lnSpc>
            <a:spcBef>
              <a:spcPct val="0"/>
            </a:spcBef>
            <a:spcAft>
              <a:spcPct val="35000"/>
            </a:spcAft>
            <a:buNone/>
          </a:pPr>
          <a:r>
            <a:rPr lang="it-IT" sz="3200" kern="1200" noProof="1">
              <a:solidFill>
                <a:srgbClr val="FFFFFF"/>
              </a:solidFill>
              <a:latin typeface="Calibri"/>
              <a:ea typeface="+mn-ea"/>
              <a:cs typeface="+mn-cs"/>
            </a:rPr>
            <a:t>      PRACTICE </a:t>
          </a:r>
        </a:p>
        <a:p>
          <a:pPr marL="0" lvl="0" indent="0" algn="l" defTabSz="711200" rtl="0">
            <a:lnSpc>
              <a:spcPct val="90000"/>
            </a:lnSpc>
            <a:spcBef>
              <a:spcPct val="0"/>
            </a:spcBef>
            <a:spcAft>
              <a:spcPct val="35000"/>
            </a:spcAft>
            <a:buNone/>
          </a:pPr>
          <a:endParaRPr lang="it-IT" sz="1600" kern="1200" noProof="1">
            <a:solidFill>
              <a:srgbClr val="FFFFFF"/>
            </a:solidFill>
            <a:latin typeface="Calibri"/>
            <a:ea typeface="+mn-ea"/>
            <a:cs typeface="+mn-cs"/>
          </a:endParaRPr>
        </a:p>
      </dsp:txBody>
      <dsp:txXfrm>
        <a:off x="3422614" y="1653508"/>
        <a:ext cx="3264798"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it-IT" sz="4800" kern="1200" noProof="1"/>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711200" rtl="0">
            <a:lnSpc>
              <a:spcPct val="90000"/>
            </a:lnSpc>
            <a:spcBef>
              <a:spcPct val="0"/>
            </a:spcBef>
            <a:spcAft>
              <a:spcPct val="35000"/>
            </a:spcAft>
            <a:buNone/>
          </a:pPr>
          <a:endParaRPr lang="it-IT" sz="3200" kern="1200" noProof="1">
            <a:solidFill>
              <a:srgbClr val="FFFFFF"/>
            </a:solidFill>
            <a:latin typeface="Calibri"/>
            <a:ea typeface="+mn-ea"/>
            <a:cs typeface="+mn-cs"/>
          </a:endParaRPr>
        </a:p>
        <a:p>
          <a:pPr marL="0" lvl="0" indent="0" algn="l" defTabSz="711200" rtl="0">
            <a:lnSpc>
              <a:spcPct val="90000"/>
            </a:lnSpc>
            <a:spcBef>
              <a:spcPct val="0"/>
            </a:spcBef>
            <a:spcAft>
              <a:spcPct val="35000"/>
            </a:spcAft>
            <a:buNone/>
          </a:pPr>
          <a:r>
            <a:rPr lang="it-IT" sz="3200" kern="1200" noProof="1">
              <a:solidFill>
                <a:srgbClr val="FFFFFF"/>
              </a:solidFill>
              <a:latin typeface="Calibri"/>
              <a:ea typeface="+mn-ea"/>
              <a:cs typeface="+mn-cs"/>
            </a:rPr>
            <a:t> PRODUCTION</a:t>
          </a:r>
        </a:p>
        <a:p>
          <a:pPr marL="0" lvl="0" indent="0" algn="l" defTabSz="711200" rtl="0">
            <a:lnSpc>
              <a:spcPct val="90000"/>
            </a:lnSpc>
            <a:spcBef>
              <a:spcPct val="0"/>
            </a:spcBef>
            <a:spcAft>
              <a:spcPct val="35000"/>
            </a:spcAft>
            <a:buNone/>
          </a:pPr>
          <a:r>
            <a:rPr lang="it-IT" sz="3200" kern="1200" noProof="1">
              <a:solidFill>
                <a:srgbClr val="FFFFFF"/>
              </a:solidFill>
              <a:latin typeface="Calibri"/>
              <a:ea typeface="+mn-ea"/>
              <a:cs typeface="+mn-cs"/>
            </a:rPr>
            <a:t> </a:t>
          </a:r>
          <a:br>
            <a:rPr lang="it-IT" sz="1600" kern="1200" noProof="1">
              <a:solidFill>
                <a:srgbClr val="FFFFFF"/>
              </a:solidFill>
              <a:latin typeface="Calibri"/>
              <a:ea typeface="+mn-ea"/>
              <a:cs typeface="+mn-cs"/>
            </a:rPr>
          </a:br>
          <a:endParaRPr lang="it-IT" sz="1600" kern="1200" noProof="1">
            <a:solidFill>
              <a:srgbClr val="FFFFFF"/>
            </a:solidFill>
            <a:latin typeface="Calibri"/>
            <a:ea typeface="+mn-ea"/>
            <a:cs typeface="+mn-cs"/>
          </a:endParaRPr>
        </a:p>
        <a:p>
          <a:pPr marL="0" lvl="0" indent="0" algn="l" defTabSz="711200" rtl="0">
            <a:lnSpc>
              <a:spcPct val="90000"/>
            </a:lnSpc>
            <a:spcBef>
              <a:spcPct val="0"/>
            </a:spcBef>
            <a:spcAft>
              <a:spcPct val="35000"/>
            </a:spcAft>
            <a:buNone/>
          </a:pPr>
          <a:endParaRPr lang="it-IT" sz="1600" kern="1200" noProof="1">
            <a:solidFill>
              <a:srgbClr val="FFFFFF"/>
            </a:solidFill>
            <a:latin typeface="Calibri"/>
            <a:ea typeface="+mn-ea"/>
            <a:cs typeface="+mn-cs"/>
          </a:endParaRP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it-IT" sz="4800" kern="1200" noProof="1"/>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228000" y="10255"/>
          <a:ext cx="6791323" cy="900323"/>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44346" y="212828"/>
          <a:ext cx="495177" cy="495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811872" y="10255"/>
          <a:ext cx="5749415" cy="90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4" tIns="95284" rIns="95284" bIns="95284" numCol="1" spcCol="1270" rtlCol="0" anchor="ctr" anchorCtr="0">
          <a:noAutofit/>
        </a:bodyPr>
        <a:lstStyle/>
        <a:p>
          <a:pPr marL="0" lvl="0" indent="0" algn="l" defTabSz="1600200">
            <a:lnSpc>
              <a:spcPct val="100000"/>
            </a:lnSpc>
            <a:spcBef>
              <a:spcPct val="0"/>
            </a:spcBef>
            <a:spcAft>
              <a:spcPct val="35000"/>
            </a:spcAft>
            <a:buNone/>
          </a:pPr>
          <a:r>
            <a:rPr lang="it-IT" sz="3600" kern="1200" noProof="1">
              <a:solidFill>
                <a:schemeClr val="bg1"/>
              </a:solidFill>
            </a:rPr>
            <a:t>COMMUNICATION</a:t>
          </a:r>
        </a:p>
      </dsp:txBody>
      <dsp:txXfrm>
        <a:off x="811872" y="10255"/>
        <a:ext cx="5749415" cy="900323"/>
      </dsp:txXfrm>
    </dsp:sp>
    <dsp:sp modelId="{FA3369E0-5B38-4FDD-A9F5-22B9810A03F7}">
      <dsp:nvSpPr>
        <dsp:cNvPr id="0" name=""/>
        <dsp:cNvSpPr/>
      </dsp:nvSpPr>
      <dsp:spPr>
        <a:xfrm>
          <a:off x="-228000" y="1135659"/>
          <a:ext cx="6791323" cy="900323"/>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44346" y="1379054"/>
          <a:ext cx="495177" cy="495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811872" y="1135659"/>
          <a:ext cx="5749415" cy="90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4" tIns="95284" rIns="95284" bIns="95284" numCol="1" spcCol="1270" rtlCol="0" anchor="ctr" anchorCtr="0">
          <a:noAutofit/>
        </a:bodyPr>
        <a:lstStyle/>
        <a:p>
          <a:pPr marL="0" lvl="0" indent="0" algn="l" defTabSz="1600200">
            <a:lnSpc>
              <a:spcPct val="100000"/>
            </a:lnSpc>
            <a:spcBef>
              <a:spcPct val="0"/>
            </a:spcBef>
            <a:spcAft>
              <a:spcPct val="35000"/>
            </a:spcAft>
            <a:buNone/>
          </a:pPr>
          <a:r>
            <a:rPr lang="it-IT" sz="3600" kern="1200" noProof="1">
              <a:solidFill>
                <a:schemeClr val="bg1"/>
              </a:solidFill>
            </a:rPr>
            <a:t>COLLABORATION</a:t>
          </a:r>
        </a:p>
      </dsp:txBody>
      <dsp:txXfrm>
        <a:off x="811872" y="1135659"/>
        <a:ext cx="5749415" cy="900323"/>
      </dsp:txXfrm>
    </dsp:sp>
    <dsp:sp modelId="{DB8ABDAA-976A-4A84-A3C3-277080E19DCA}">
      <dsp:nvSpPr>
        <dsp:cNvPr id="0" name=""/>
        <dsp:cNvSpPr/>
      </dsp:nvSpPr>
      <dsp:spPr>
        <a:xfrm>
          <a:off x="-228000" y="2261063"/>
          <a:ext cx="6791323" cy="900323"/>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44346" y="2463636"/>
          <a:ext cx="495177" cy="495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811872" y="2261063"/>
          <a:ext cx="5749415" cy="90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4" tIns="95284" rIns="95284" bIns="95284" numCol="1" spcCol="1270" rtlCol="0" anchor="ctr" anchorCtr="0">
          <a:noAutofit/>
        </a:bodyPr>
        <a:lstStyle/>
        <a:p>
          <a:pPr marL="0" lvl="0" indent="0" algn="l" defTabSz="1600200">
            <a:lnSpc>
              <a:spcPct val="100000"/>
            </a:lnSpc>
            <a:spcBef>
              <a:spcPct val="0"/>
            </a:spcBef>
            <a:spcAft>
              <a:spcPct val="35000"/>
            </a:spcAft>
            <a:buNone/>
          </a:pPr>
          <a:r>
            <a:rPr lang="it-IT" sz="3600" kern="1200" noProof="1">
              <a:solidFill>
                <a:schemeClr val="bg1"/>
              </a:solidFill>
            </a:rPr>
            <a:t>CRITICAL THINKING</a:t>
          </a:r>
        </a:p>
      </dsp:txBody>
      <dsp:txXfrm>
        <a:off x="811872" y="2261063"/>
        <a:ext cx="5749415" cy="900323"/>
      </dsp:txXfrm>
    </dsp:sp>
    <dsp:sp modelId="{C2FCE80A-DCA0-4D7F-8F72-19CB2337E588}">
      <dsp:nvSpPr>
        <dsp:cNvPr id="0" name=""/>
        <dsp:cNvSpPr/>
      </dsp:nvSpPr>
      <dsp:spPr>
        <a:xfrm>
          <a:off x="-228000" y="3386467"/>
          <a:ext cx="6791323" cy="900323"/>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44346" y="3589039"/>
          <a:ext cx="495177" cy="4951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811872" y="3386467"/>
          <a:ext cx="5749415" cy="90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4" tIns="95284" rIns="95284" bIns="95284" numCol="1" spcCol="1270" rtlCol="0" anchor="ctr" anchorCtr="0">
          <a:noAutofit/>
        </a:bodyPr>
        <a:lstStyle/>
        <a:p>
          <a:pPr marL="0" lvl="0" indent="0" algn="l" defTabSz="1600200">
            <a:lnSpc>
              <a:spcPct val="100000"/>
            </a:lnSpc>
            <a:spcBef>
              <a:spcPct val="0"/>
            </a:spcBef>
            <a:spcAft>
              <a:spcPct val="35000"/>
            </a:spcAft>
            <a:buNone/>
          </a:pPr>
          <a:r>
            <a:rPr lang="it-IT" sz="3600" kern="1200" noProof="1">
              <a:solidFill>
                <a:schemeClr val="bg1"/>
              </a:solidFill>
            </a:rPr>
            <a:t>CREATIVITY</a:t>
          </a:r>
        </a:p>
      </dsp:txBody>
      <dsp:txXfrm>
        <a:off x="811872" y="3386467"/>
        <a:ext cx="5749415" cy="900323"/>
      </dsp:txXfrm>
    </dsp:sp>
    <dsp:sp modelId="{343A76ED-9DD6-4B0A-830E-16ED952B3D06}">
      <dsp:nvSpPr>
        <dsp:cNvPr id="0" name=""/>
        <dsp:cNvSpPr/>
      </dsp:nvSpPr>
      <dsp:spPr>
        <a:xfrm>
          <a:off x="228000" y="4813424"/>
          <a:ext cx="6791323" cy="900323"/>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2148188" y="4522126"/>
          <a:ext cx="1951876" cy="1474223"/>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8000" r="-3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267874" y="4798821"/>
          <a:ext cx="5749415" cy="90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84" tIns="95284" rIns="95284" bIns="95284" numCol="1" spcCol="1270" rtlCol="0" anchor="ctr" anchorCtr="0">
          <a:noAutofit/>
        </a:bodyPr>
        <a:lstStyle/>
        <a:p>
          <a:pPr marL="0" lvl="0" indent="0" algn="l" defTabSz="844550">
            <a:lnSpc>
              <a:spcPct val="100000"/>
            </a:lnSpc>
            <a:spcBef>
              <a:spcPct val="0"/>
            </a:spcBef>
            <a:spcAft>
              <a:spcPct val="35000"/>
            </a:spcAft>
            <a:buNone/>
          </a:pPr>
          <a:endParaRPr lang="it-IT" sz="1900" kern="1200" noProof="1">
            <a:solidFill>
              <a:schemeClr val="bg1"/>
            </a:solidFill>
          </a:endParaRPr>
        </a:p>
      </dsp:txBody>
      <dsp:txXfrm>
        <a:off x="1267874" y="4798821"/>
        <a:ext cx="5749415" cy="900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99145" y="12789"/>
          <a:ext cx="6791323" cy="803985"/>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86985" y="403726"/>
          <a:ext cx="22152" cy="2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52672" y="12789"/>
          <a:ext cx="6714393" cy="100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61" tIns="106361" rIns="106361" bIns="106361" numCol="1" spcCol="1270" rtlCol="0" anchor="ctr" anchorCtr="0">
          <a:noAutofit/>
        </a:bodyPr>
        <a:lstStyle/>
        <a:p>
          <a:pPr marL="0" lvl="0" indent="0" algn="l" defTabSz="1066800">
            <a:lnSpc>
              <a:spcPct val="100000"/>
            </a:lnSpc>
            <a:spcBef>
              <a:spcPct val="0"/>
            </a:spcBef>
            <a:spcAft>
              <a:spcPct val="35000"/>
            </a:spcAft>
            <a:buNone/>
          </a:pPr>
          <a:r>
            <a:rPr lang="it-IT" sz="2400" kern="1200" noProof="1">
              <a:solidFill>
                <a:schemeClr val="bg1"/>
              </a:solidFill>
            </a:rPr>
            <a:t>COMMUNICATION: interaction, progression in L using and learning</a:t>
          </a:r>
        </a:p>
      </dsp:txBody>
      <dsp:txXfrm>
        <a:off x="-52672" y="12789"/>
        <a:ext cx="6714393" cy="1004981"/>
      </dsp:txXfrm>
    </dsp:sp>
    <dsp:sp modelId="{FA3369E0-5B38-4FDD-A9F5-22B9810A03F7}">
      <dsp:nvSpPr>
        <dsp:cNvPr id="0" name=""/>
        <dsp:cNvSpPr/>
      </dsp:nvSpPr>
      <dsp:spPr>
        <a:xfrm>
          <a:off x="-99145" y="1254236"/>
          <a:ext cx="6791323" cy="80398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86985" y="1649013"/>
          <a:ext cx="22152" cy="2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52672" y="1254236"/>
          <a:ext cx="6714393" cy="100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61" tIns="106361" rIns="106361" bIns="106361" numCol="1" spcCol="1270" rtlCol="0" anchor="ctr" anchorCtr="0">
          <a:noAutofit/>
        </a:bodyPr>
        <a:lstStyle/>
        <a:p>
          <a:pPr marL="0" lvl="0" indent="0" algn="l" defTabSz="1066800">
            <a:lnSpc>
              <a:spcPct val="100000"/>
            </a:lnSpc>
            <a:spcBef>
              <a:spcPct val="0"/>
            </a:spcBef>
            <a:spcAft>
              <a:spcPct val="35000"/>
            </a:spcAft>
            <a:buNone/>
          </a:pPr>
          <a:r>
            <a:rPr lang="it-IT" sz="2400" kern="1200" noProof="1">
              <a:solidFill>
                <a:schemeClr val="bg1"/>
              </a:solidFill>
            </a:rPr>
            <a:t>CONTENT: progression in new knowledge, skills and understanding</a:t>
          </a:r>
        </a:p>
      </dsp:txBody>
      <dsp:txXfrm>
        <a:off x="-52672" y="1254236"/>
        <a:ext cx="6714393" cy="1004981"/>
      </dsp:txXfrm>
    </dsp:sp>
    <dsp:sp modelId="{DB8ABDAA-976A-4A84-A3C3-277080E19DCA}">
      <dsp:nvSpPr>
        <dsp:cNvPr id="0" name=""/>
        <dsp:cNvSpPr/>
      </dsp:nvSpPr>
      <dsp:spPr>
        <a:xfrm>
          <a:off x="-99145" y="2495684"/>
          <a:ext cx="6791323" cy="80398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86985" y="2886622"/>
          <a:ext cx="22152" cy="2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52672" y="2495684"/>
          <a:ext cx="6714393" cy="100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61" tIns="106361" rIns="106361" bIns="106361" numCol="1" spcCol="1270" rtlCol="0" anchor="ctr" anchorCtr="0">
          <a:noAutofit/>
        </a:bodyPr>
        <a:lstStyle/>
        <a:p>
          <a:pPr marL="0" lvl="0" indent="0" algn="l" defTabSz="1066800">
            <a:lnSpc>
              <a:spcPct val="100000"/>
            </a:lnSpc>
            <a:spcBef>
              <a:spcPct val="0"/>
            </a:spcBef>
            <a:spcAft>
              <a:spcPct val="35000"/>
            </a:spcAft>
            <a:buNone/>
          </a:pPr>
          <a:r>
            <a:rPr lang="it-IT" sz="2400" kern="1200" noProof="1">
              <a:solidFill>
                <a:schemeClr val="bg1"/>
              </a:solidFill>
            </a:rPr>
            <a:t>COGNITION: engagement in high-order thinking and understanding, problem-solving and accepting challenges and reflecting on them</a:t>
          </a:r>
        </a:p>
      </dsp:txBody>
      <dsp:txXfrm>
        <a:off x="-52672" y="2495684"/>
        <a:ext cx="6714393" cy="1004981"/>
      </dsp:txXfrm>
    </dsp:sp>
    <dsp:sp modelId="{C2FCE80A-DCA0-4D7F-8F72-19CB2337E588}">
      <dsp:nvSpPr>
        <dsp:cNvPr id="0" name=""/>
        <dsp:cNvSpPr/>
      </dsp:nvSpPr>
      <dsp:spPr>
        <a:xfrm>
          <a:off x="-99145" y="3737131"/>
          <a:ext cx="6791323" cy="80398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86985" y="4128069"/>
          <a:ext cx="22152" cy="2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52672" y="3737131"/>
          <a:ext cx="6714393" cy="100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61" tIns="106361" rIns="106361" bIns="106361" numCol="1" spcCol="1270" rtlCol="0" anchor="ctr" anchorCtr="0">
          <a:noAutofit/>
        </a:bodyPr>
        <a:lstStyle/>
        <a:p>
          <a:pPr marL="0" lvl="0" indent="0" algn="l" defTabSz="1066800">
            <a:lnSpc>
              <a:spcPct val="100000"/>
            </a:lnSpc>
            <a:spcBef>
              <a:spcPct val="0"/>
            </a:spcBef>
            <a:spcAft>
              <a:spcPct val="35000"/>
            </a:spcAft>
            <a:buNone/>
          </a:pPr>
          <a:r>
            <a:rPr lang="it-IT" sz="2400" kern="1200" noProof="1">
              <a:solidFill>
                <a:schemeClr val="bg1"/>
              </a:solidFill>
            </a:rPr>
            <a:t>CULTURE: «self» and «other» awareness, identity, citizenship, and progression towards pluricultural understanding</a:t>
          </a:r>
        </a:p>
      </dsp:txBody>
      <dsp:txXfrm>
        <a:off x="-52672" y="3737131"/>
        <a:ext cx="6714393" cy="1004981"/>
      </dsp:txXfrm>
    </dsp:sp>
    <dsp:sp modelId="{343A76ED-9DD6-4B0A-830E-16ED952B3D06}">
      <dsp:nvSpPr>
        <dsp:cNvPr id="0" name=""/>
        <dsp:cNvSpPr/>
      </dsp:nvSpPr>
      <dsp:spPr>
        <a:xfrm>
          <a:off x="99145" y="4991620"/>
          <a:ext cx="6791323" cy="80398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102698" y="5009573"/>
          <a:ext cx="443056" cy="442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45619" y="4978579"/>
          <a:ext cx="6714393" cy="100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61" tIns="106361" rIns="106361" bIns="106361" numCol="1" spcCol="1270" rtlCol="0" anchor="ctr" anchorCtr="0">
          <a:noAutofit/>
        </a:bodyPr>
        <a:lstStyle/>
        <a:p>
          <a:pPr marL="0" lvl="0" indent="0" algn="l" defTabSz="844550">
            <a:lnSpc>
              <a:spcPct val="100000"/>
            </a:lnSpc>
            <a:spcBef>
              <a:spcPct val="0"/>
            </a:spcBef>
            <a:spcAft>
              <a:spcPct val="35000"/>
            </a:spcAft>
            <a:buNone/>
          </a:pPr>
          <a:endParaRPr lang="it-IT" sz="1900" kern="1200" noProof="1">
            <a:solidFill>
              <a:schemeClr val="bg1"/>
            </a:solidFill>
          </a:endParaRPr>
        </a:p>
      </dsp:txBody>
      <dsp:txXfrm>
        <a:off x="145619" y="4978579"/>
        <a:ext cx="6714393" cy="10049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207725" y="9064"/>
          <a:ext cx="8102599" cy="82026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40403" y="193622"/>
          <a:ext cx="451143" cy="4511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739675" y="9064"/>
          <a:ext cx="7153345" cy="82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11" tIns="86811" rIns="86811" bIns="86811" numCol="1" spcCol="1270" rtlCol="0" anchor="ctr" anchorCtr="0">
          <a:noAutofit/>
        </a:bodyPr>
        <a:lstStyle/>
        <a:p>
          <a:pPr marL="0" lvl="0" indent="0" algn="l" defTabSz="1600200">
            <a:lnSpc>
              <a:spcPct val="100000"/>
            </a:lnSpc>
            <a:spcBef>
              <a:spcPct val="0"/>
            </a:spcBef>
            <a:spcAft>
              <a:spcPct val="35000"/>
            </a:spcAft>
            <a:buNone/>
          </a:pPr>
          <a:r>
            <a:rPr lang="it-IT" sz="3600" kern="1200" noProof="1">
              <a:solidFill>
                <a:schemeClr val="bg1"/>
              </a:solidFill>
            </a:rPr>
            <a:t>PROJECT: lavoro su progetti</a:t>
          </a:r>
        </a:p>
      </dsp:txBody>
      <dsp:txXfrm>
        <a:off x="739675" y="9064"/>
        <a:ext cx="7153345" cy="820260"/>
      </dsp:txXfrm>
    </dsp:sp>
    <dsp:sp modelId="{FA3369E0-5B38-4FDD-A9F5-22B9810A03F7}">
      <dsp:nvSpPr>
        <dsp:cNvPr id="0" name=""/>
        <dsp:cNvSpPr/>
      </dsp:nvSpPr>
      <dsp:spPr>
        <a:xfrm>
          <a:off x="-207725" y="1034389"/>
          <a:ext cx="8102599" cy="82026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40403" y="1256140"/>
          <a:ext cx="451143" cy="4511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739675" y="1034389"/>
          <a:ext cx="7153345" cy="82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11" tIns="86811" rIns="86811" bIns="86811" numCol="1" spcCol="1270" rtlCol="0" anchor="ctr" anchorCtr="0">
          <a:noAutofit/>
        </a:bodyPr>
        <a:lstStyle/>
        <a:p>
          <a:pPr marL="0" lvl="0" indent="0" algn="l" defTabSz="1600200">
            <a:lnSpc>
              <a:spcPct val="100000"/>
            </a:lnSpc>
            <a:spcBef>
              <a:spcPct val="0"/>
            </a:spcBef>
            <a:spcAft>
              <a:spcPct val="35000"/>
            </a:spcAft>
            <a:buNone/>
          </a:pPr>
          <a:r>
            <a:rPr lang="it-IT" sz="3600" kern="1200" noProof="1">
              <a:solidFill>
                <a:schemeClr val="bg1"/>
              </a:solidFill>
            </a:rPr>
            <a:t>PEERS: collaborazione fra pari</a:t>
          </a:r>
        </a:p>
      </dsp:txBody>
      <dsp:txXfrm>
        <a:off x="739675" y="1034389"/>
        <a:ext cx="7153345" cy="820260"/>
      </dsp:txXfrm>
    </dsp:sp>
    <dsp:sp modelId="{DB8ABDAA-976A-4A84-A3C3-277080E19DCA}">
      <dsp:nvSpPr>
        <dsp:cNvPr id="0" name=""/>
        <dsp:cNvSpPr/>
      </dsp:nvSpPr>
      <dsp:spPr>
        <a:xfrm>
          <a:off x="-207725" y="2059715"/>
          <a:ext cx="8102599" cy="82026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40403" y="2244273"/>
          <a:ext cx="451143" cy="4511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739675" y="2059715"/>
          <a:ext cx="7153345" cy="82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11" tIns="86811" rIns="86811" bIns="86811" numCol="1" spcCol="1270" rtlCol="0" anchor="ctr" anchorCtr="0">
          <a:noAutofit/>
        </a:bodyPr>
        <a:lstStyle/>
        <a:p>
          <a:pPr marL="0" lvl="0" indent="0" algn="l" defTabSz="1600200">
            <a:lnSpc>
              <a:spcPct val="100000"/>
            </a:lnSpc>
            <a:spcBef>
              <a:spcPct val="0"/>
            </a:spcBef>
            <a:spcAft>
              <a:spcPct val="35000"/>
            </a:spcAft>
            <a:buNone/>
          </a:pPr>
          <a:r>
            <a:rPr lang="it-IT" sz="3600" kern="1200" noProof="1">
              <a:solidFill>
                <a:schemeClr val="bg1"/>
              </a:solidFill>
            </a:rPr>
            <a:t>PASSION: elemento motivazionale</a:t>
          </a:r>
        </a:p>
      </dsp:txBody>
      <dsp:txXfrm>
        <a:off x="739675" y="2059715"/>
        <a:ext cx="7153345" cy="820260"/>
      </dsp:txXfrm>
    </dsp:sp>
    <dsp:sp modelId="{C2FCE80A-DCA0-4D7F-8F72-19CB2337E588}">
      <dsp:nvSpPr>
        <dsp:cNvPr id="0" name=""/>
        <dsp:cNvSpPr/>
      </dsp:nvSpPr>
      <dsp:spPr>
        <a:xfrm>
          <a:off x="-207725" y="3085040"/>
          <a:ext cx="8102599" cy="148211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40403" y="3600525"/>
          <a:ext cx="451143" cy="4511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739675" y="3415966"/>
          <a:ext cx="7153345" cy="82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11" tIns="86811" rIns="86811" bIns="86811" numCol="1" spcCol="1270" rtlCol="0" anchor="ctr" anchorCtr="0">
          <a:noAutofit/>
        </a:bodyPr>
        <a:lstStyle/>
        <a:p>
          <a:pPr marL="0" lvl="0" indent="0" algn="l" defTabSz="1600200">
            <a:lnSpc>
              <a:spcPct val="100000"/>
            </a:lnSpc>
            <a:spcBef>
              <a:spcPct val="0"/>
            </a:spcBef>
            <a:spcAft>
              <a:spcPct val="35000"/>
            </a:spcAft>
            <a:buNone/>
          </a:pPr>
          <a:r>
            <a:rPr lang="it-IT" sz="3600" kern="1200" noProof="1">
              <a:solidFill>
                <a:schemeClr val="bg1"/>
              </a:solidFill>
            </a:rPr>
            <a:t>PLAY: dimensione ludica</a:t>
          </a:r>
        </a:p>
      </dsp:txBody>
      <dsp:txXfrm>
        <a:off x="739675" y="3415966"/>
        <a:ext cx="7153345" cy="820260"/>
      </dsp:txXfrm>
    </dsp:sp>
    <dsp:sp modelId="{343A76ED-9DD6-4B0A-830E-16ED952B3D06}">
      <dsp:nvSpPr>
        <dsp:cNvPr id="0" name=""/>
        <dsp:cNvSpPr/>
      </dsp:nvSpPr>
      <dsp:spPr>
        <a:xfrm>
          <a:off x="207725" y="5046955"/>
          <a:ext cx="8102599" cy="82026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2810932" y="4510347"/>
          <a:ext cx="1778302" cy="1343125"/>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8000" r="-3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5126" y="5033650"/>
          <a:ext cx="7153345" cy="82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11" tIns="86811" rIns="86811" bIns="86811" numCol="1" spcCol="1270" rtlCol="0" anchor="ctr" anchorCtr="0">
          <a:noAutofit/>
        </a:bodyPr>
        <a:lstStyle/>
        <a:p>
          <a:pPr marL="0" lvl="0" indent="0" algn="l" defTabSz="844550">
            <a:lnSpc>
              <a:spcPct val="100000"/>
            </a:lnSpc>
            <a:spcBef>
              <a:spcPct val="0"/>
            </a:spcBef>
            <a:spcAft>
              <a:spcPct val="35000"/>
            </a:spcAft>
            <a:buNone/>
          </a:pPr>
          <a:endParaRPr lang="it-IT" sz="1900" kern="1200" noProof="1">
            <a:solidFill>
              <a:schemeClr val="bg1"/>
            </a:solidFill>
          </a:endParaRPr>
        </a:p>
      </dsp:txBody>
      <dsp:txXfrm>
        <a:off x="1155126" y="5033650"/>
        <a:ext cx="7153345" cy="8202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Elenco verticale continuo di icone"/>
  <dgm:desc val="Utilizzabile per mostrare una serie di elementi grafici dall'alto in basso con testo di Livello 1 o di Livello 1 e di Livello 2 raggruppati in una forma. Offre risultati ottimali con icone o piccole immagini con didascalie più lungh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Process3">
  <dgm:title val="Processo lineare di base"/>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Elenco verticale continuo di icone"/>
  <dgm:desc val="Utilizzabile per mostrare una serie di elementi grafici dall'alto in basso con testo di Livello 1 o di Livello 1 e di Livello 2 raggruppati in una forma. Offre risultati ottimali con icone o piccole immagini con didascalie più lungh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Elenco verticale continuo di icone"/>
  <dgm:desc val="Utilizzabile per mostrare una serie di elementi grafici dall'alto in basso con testo di Livello 1 o di Livello 1 e di Livello 2 raggruppati in una forma. Offre risultati ottimali con icone o piccole immagini con didascalie più lungh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Elenco verticale continuo di icone"/>
  <dgm:desc val="Utilizzabile per mostrare una serie di elementi grafici dall'alto in basso con testo di Livello 1 o di Livello 1 e di Livello 2 raggruppati in una forma. Offre risultati ottimali con icone o piccole immagini con didascalie più lungh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1"/>
          </a:p>
        </p:txBody>
      </p:sp>
      <p:sp>
        <p:nvSpPr>
          <p:cNvPr id="3" name="Segnaposto data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9DA032-7E0F-4754-AD3C-BF0A10E350B9}" type="datetime1">
              <a:rPr lang="it-IT" noProof="1" smtClean="0"/>
              <a:t>07/10/2021</a:t>
            </a:fld>
            <a:endParaRPr lang="it-IT" noProof="1"/>
          </a:p>
        </p:txBody>
      </p:sp>
      <p:sp>
        <p:nvSpPr>
          <p:cNvPr id="4" name="Segnaposto piè di pagina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1"/>
          </a:p>
        </p:txBody>
      </p:sp>
      <p:sp>
        <p:nvSpPr>
          <p:cNvPr id="5" name="Segnaposto numero diapositiva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89B6C8-888A-401B-9F9B-D41D36B6C3E9}" type="slidenum">
              <a:rPr lang="it-IT" noProof="1" smtClean="0"/>
              <a:t>‹N›</a:t>
            </a:fld>
            <a:endParaRPr lang="it-IT" noProof="1"/>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1"/>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70C9EB9-2B29-4AFB-B50D-D72C52A74BFD}" type="datetime1">
              <a:rPr lang="it-IT" noProof="1" smtClean="0"/>
              <a:t>07/10/2021</a:t>
            </a:fld>
            <a:endParaRPr lang="it-IT" noProof="1"/>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1"/>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1"/>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F28A1F-3E69-47E5-AE93-E7F2155A242D}" type="slidenum">
              <a:rPr lang="it-IT" noProof="1" dirty="0" smtClean="0"/>
              <a:t>‹N›</a:t>
            </a:fld>
            <a:endParaRPr lang="it-IT" noProof="1"/>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noProof="1"/>
              <a:t>Cristiana Rigo</a:t>
            </a:r>
          </a:p>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a:t>
            </a:fld>
            <a:endParaRPr lang="it-IT" noProof="1"/>
          </a:p>
        </p:txBody>
      </p:sp>
    </p:spTree>
    <p:extLst>
      <p:ext uri="{BB962C8B-B14F-4D97-AF65-F5344CB8AC3E}">
        <p14:creationId xmlns:p14="http://schemas.microsoft.com/office/powerpoint/2010/main" val="442519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10</a:t>
            </a:fld>
            <a:endParaRPr lang="it-IT" noProof="1"/>
          </a:p>
        </p:txBody>
      </p:sp>
    </p:spTree>
    <p:extLst>
      <p:ext uri="{BB962C8B-B14F-4D97-AF65-F5344CB8AC3E}">
        <p14:creationId xmlns:p14="http://schemas.microsoft.com/office/powerpoint/2010/main" val="331353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11</a:t>
            </a:fld>
            <a:endParaRPr lang="it-IT" noProof="1"/>
          </a:p>
        </p:txBody>
      </p:sp>
    </p:spTree>
    <p:extLst>
      <p:ext uri="{BB962C8B-B14F-4D97-AF65-F5344CB8AC3E}">
        <p14:creationId xmlns:p14="http://schemas.microsoft.com/office/powerpoint/2010/main" val="85004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12</a:t>
            </a:fld>
            <a:endParaRPr lang="it-IT" noProof="1"/>
          </a:p>
        </p:txBody>
      </p:sp>
    </p:spTree>
    <p:extLst>
      <p:ext uri="{BB962C8B-B14F-4D97-AF65-F5344CB8AC3E}">
        <p14:creationId xmlns:p14="http://schemas.microsoft.com/office/powerpoint/2010/main" val="122293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13</a:t>
            </a:fld>
            <a:endParaRPr lang="it-IT" noProof="1"/>
          </a:p>
        </p:txBody>
      </p:sp>
    </p:spTree>
    <p:extLst>
      <p:ext uri="{BB962C8B-B14F-4D97-AF65-F5344CB8AC3E}">
        <p14:creationId xmlns:p14="http://schemas.microsoft.com/office/powerpoint/2010/main" val="180525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14</a:t>
            </a:fld>
            <a:endParaRPr lang="it-IT" noProof="1"/>
          </a:p>
        </p:txBody>
      </p:sp>
    </p:spTree>
    <p:extLst>
      <p:ext uri="{BB962C8B-B14F-4D97-AF65-F5344CB8AC3E}">
        <p14:creationId xmlns:p14="http://schemas.microsoft.com/office/powerpoint/2010/main" val="318161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15</a:t>
            </a:fld>
            <a:endParaRPr lang="it-IT" noProof="1"/>
          </a:p>
        </p:txBody>
      </p:sp>
    </p:spTree>
    <p:extLst>
      <p:ext uri="{BB962C8B-B14F-4D97-AF65-F5344CB8AC3E}">
        <p14:creationId xmlns:p14="http://schemas.microsoft.com/office/powerpoint/2010/main" val="258113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16</a:t>
            </a:fld>
            <a:endParaRPr lang="it-IT" noProof="1"/>
          </a:p>
        </p:txBody>
      </p:sp>
    </p:spTree>
    <p:extLst>
      <p:ext uri="{BB962C8B-B14F-4D97-AF65-F5344CB8AC3E}">
        <p14:creationId xmlns:p14="http://schemas.microsoft.com/office/powerpoint/2010/main" val="1756829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17</a:t>
            </a:fld>
            <a:endParaRPr lang="it-IT" noProof="1"/>
          </a:p>
        </p:txBody>
      </p:sp>
    </p:spTree>
    <p:extLst>
      <p:ext uri="{BB962C8B-B14F-4D97-AF65-F5344CB8AC3E}">
        <p14:creationId xmlns:p14="http://schemas.microsoft.com/office/powerpoint/2010/main" val="2587810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18</a:t>
            </a:fld>
            <a:endParaRPr lang="it-IT" noProof="1"/>
          </a:p>
        </p:txBody>
      </p:sp>
    </p:spTree>
    <p:extLst>
      <p:ext uri="{BB962C8B-B14F-4D97-AF65-F5344CB8AC3E}">
        <p14:creationId xmlns:p14="http://schemas.microsoft.com/office/powerpoint/2010/main" val="731490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19</a:t>
            </a:fld>
            <a:endParaRPr lang="it-IT" noProof="1"/>
          </a:p>
        </p:txBody>
      </p:sp>
    </p:spTree>
    <p:extLst>
      <p:ext uri="{BB962C8B-B14F-4D97-AF65-F5344CB8AC3E}">
        <p14:creationId xmlns:p14="http://schemas.microsoft.com/office/powerpoint/2010/main" val="338366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noProof="1"/>
              <a:t>Cristiana Rigo</a:t>
            </a:r>
          </a:p>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2</a:t>
            </a:fld>
            <a:endParaRPr lang="it-IT" noProof="1"/>
          </a:p>
        </p:txBody>
      </p:sp>
    </p:spTree>
    <p:extLst>
      <p:ext uri="{BB962C8B-B14F-4D97-AF65-F5344CB8AC3E}">
        <p14:creationId xmlns:p14="http://schemas.microsoft.com/office/powerpoint/2010/main" val="964946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20</a:t>
            </a:fld>
            <a:endParaRPr lang="it-IT" noProof="1"/>
          </a:p>
        </p:txBody>
      </p:sp>
    </p:spTree>
    <p:extLst>
      <p:ext uri="{BB962C8B-B14F-4D97-AF65-F5344CB8AC3E}">
        <p14:creationId xmlns:p14="http://schemas.microsoft.com/office/powerpoint/2010/main" val="490879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21</a:t>
            </a:fld>
            <a:endParaRPr lang="it-IT" noProof="1"/>
          </a:p>
        </p:txBody>
      </p:sp>
    </p:spTree>
    <p:extLst>
      <p:ext uri="{BB962C8B-B14F-4D97-AF65-F5344CB8AC3E}">
        <p14:creationId xmlns:p14="http://schemas.microsoft.com/office/powerpoint/2010/main" val="98940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3</a:t>
            </a:fld>
            <a:endParaRPr lang="it-IT" noProof="1"/>
          </a:p>
        </p:txBody>
      </p:sp>
    </p:spTree>
    <p:extLst>
      <p:ext uri="{BB962C8B-B14F-4D97-AF65-F5344CB8AC3E}">
        <p14:creationId xmlns:p14="http://schemas.microsoft.com/office/powerpoint/2010/main" val="127004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4</a:t>
            </a:fld>
            <a:endParaRPr lang="it-IT" noProof="1"/>
          </a:p>
        </p:txBody>
      </p:sp>
    </p:spTree>
    <p:extLst>
      <p:ext uri="{BB962C8B-B14F-4D97-AF65-F5344CB8AC3E}">
        <p14:creationId xmlns:p14="http://schemas.microsoft.com/office/powerpoint/2010/main" val="304136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5</a:t>
            </a:fld>
            <a:endParaRPr lang="it-IT" noProof="1"/>
          </a:p>
        </p:txBody>
      </p:sp>
    </p:spTree>
    <p:extLst>
      <p:ext uri="{BB962C8B-B14F-4D97-AF65-F5344CB8AC3E}">
        <p14:creationId xmlns:p14="http://schemas.microsoft.com/office/powerpoint/2010/main" val="387193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6</a:t>
            </a:fld>
            <a:endParaRPr lang="it-IT" noProof="1"/>
          </a:p>
        </p:txBody>
      </p:sp>
    </p:spTree>
    <p:extLst>
      <p:ext uri="{BB962C8B-B14F-4D97-AF65-F5344CB8AC3E}">
        <p14:creationId xmlns:p14="http://schemas.microsoft.com/office/powerpoint/2010/main" val="171187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7</a:t>
            </a:fld>
            <a:endParaRPr lang="it-IT" noProof="1"/>
          </a:p>
        </p:txBody>
      </p:sp>
    </p:spTree>
    <p:extLst>
      <p:ext uri="{BB962C8B-B14F-4D97-AF65-F5344CB8AC3E}">
        <p14:creationId xmlns:p14="http://schemas.microsoft.com/office/powerpoint/2010/main" val="208466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noProof="1"/>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8</a:t>
            </a:fld>
            <a:endParaRPr lang="it-IT" noProof="1"/>
          </a:p>
        </p:txBody>
      </p:sp>
    </p:spTree>
    <p:extLst>
      <p:ext uri="{BB962C8B-B14F-4D97-AF65-F5344CB8AC3E}">
        <p14:creationId xmlns:p14="http://schemas.microsoft.com/office/powerpoint/2010/main" val="379751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noProof="1"/>
              <a:t>Cristiana Rigo</a:t>
            </a:r>
          </a:p>
        </p:txBody>
      </p:sp>
      <p:sp>
        <p:nvSpPr>
          <p:cNvPr id="4" name="Segnaposto numero diapositiva 3"/>
          <p:cNvSpPr>
            <a:spLocks noGrp="1"/>
          </p:cNvSpPr>
          <p:nvPr>
            <p:ph type="sldNum" sz="quarter" idx="5"/>
          </p:nvPr>
        </p:nvSpPr>
        <p:spPr/>
        <p:txBody>
          <a:bodyPr rtlCol="0"/>
          <a:lstStyle/>
          <a:p>
            <a:pPr rtl="0"/>
            <a:fld id="{D3F28A1F-3E69-47E5-AE93-E7F2155A242D}" type="slidenum">
              <a:rPr lang="it-IT" noProof="1" smtClean="0"/>
              <a:t>9</a:t>
            </a:fld>
            <a:endParaRPr lang="it-IT" noProof="1"/>
          </a:p>
        </p:txBody>
      </p:sp>
    </p:spTree>
    <p:extLst>
      <p:ext uri="{BB962C8B-B14F-4D97-AF65-F5344CB8AC3E}">
        <p14:creationId xmlns:p14="http://schemas.microsoft.com/office/powerpoint/2010/main" val="1950728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rtlCol="0" anchor="b">
            <a:noAutofit/>
          </a:bodyPr>
          <a:lstStyle>
            <a:lvl1pPr>
              <a:lnSpc>
                <a:spcPct val="70000"/>
              </a:lnSpc>
              <a:defRPr sz="7200" spc="-300"/>
            </a:lvl1pPr>
          </a:lstStyle>
          <a:p>
            <a:pPr rtl="0"/>
            <a:r>
              <a:rPr lang="it-IT" noProof="1"/>
              <a:t>Fare clic per modificare lo stile del titolo dello schema</a:t>
            </a:r>
          </a:p>
        </p:txBody>
      </p:sp>
      <p:sp>
        <p:nvSpPr>
          <p:cNvPr id="4" name="Segnaposto testo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1"/>
              <a:t>FARE CLIC PER MODIFICARE GLI STILI DEL TESTO DELLO SCHEMA</a:t>
            </a:r>
          </a:p>
        </p:txBody>
      </p:sp>
      <p:cxnSp>
        <p:nvCxnSpPr>
          <p:cNvPr id="12" name="Connettore diritto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3" name="Segnaposto numero diapositiva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1AB651-5612-4E6A-9B35-A555D082EC2F}"/>
              </a:ext>
            </a:extLst>
          </p:cNvPr>
          <p:cNvSpPr>
            <a:spLocks noGrp="1"/>
          </p:cNvSpPr>
          <p:nvPr>
            <p:ph type="title"/>
          </p:nvPr>
        </p:nvSpPr>
        <p:spPr/>
        <p:txBody>
          <a:bodyPr rtlCol="0"/>
          <a:lstStyle/>
          <a:p>
            <a:pPr rtl="0"/>
            <a:r>
              <a:rPr lang="it-IT" noProof="1"/>
              <a:t>Fare clic per modificare lo stile del titolo dello schema</a:t>
            </a:r>
          </a:p>
        </p:txBody>
      </p:sp>
      <p:sp>
        <p:nvSpPr>
          <p:cNvPr id="3" name="Segnaposto contenuto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4" name="Segnaposto contenuto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5" name="Segnaposto numero diapositiva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rtlCol="0"/>
          <a:lstStyle/>
          <a:p>
            <a:pPr rtl="0"/>
            <a:r>
              <a:rPr lang="it-IT" noProof="1"/>
              <a:t>Fare clic per modificare lo stile del titolo dello schema</a:t>
            </a:r>
          </a:p>
        </p:txBody>
      </p:sp>
      <p:sp>
        <p:nvSpPr>
          <p:cNvPr id="3" name="Segnaposto testo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1"/>
              <a:t>Fare clic per modificare gli stili del testo dello schema</a:t>
            </a:r>
          </a:p>
        </p:txBody>
      </p:sp>
      <p:sp>
        <p:nvSpPr>
          <p:cNvPr id="4" name="Segnaposto contenuto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5" name="Segnaposto testo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1"/>
              <a:t>Fare clic per modificare gli stili del testo dello schema</a:t>
            </a:r>
          </a:p>
        </p:txBody>
      </p:sp>
      <p:sp>
        <p:nvSpPr>
          <p:cNvPr id="6" name="Segnaposto contenuto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7" name="Segnaposto numero diapositiva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F2623-2255-4BBA-9577-B3A3FD2AE8E8}"/>
              </a:ext>
            </a:extLst>
          </p:cNvPr>
          <p:cNvSpPr>
            <a:spLocks noGrp="1"/>
          </p:cNvSpPr>
          <p:nvPr>
            <p:ph type="title"/>
          </p:nvPr>
        </p:nvSpPr>
        <p:spPr/>
        <p:txBody>
          <a:bodyPr rtlCol="0"/>
          <a:lstStyle/>
          <a:p>
            <a:pPr rtl="0"/>
            <a:r>
              <a:rPr lang="it-IT" noProof="1"/>
              <a:t>Fare clic per modificare lo stile del titolo dello schema</a:t>
            </a:r>
          </a:p>
        </p:txBody>
      </p:sp>
      <p:sp>
        <p:nvSpPr>
          <p:cNvPr id="3" name="Segnaposto numero diapositiva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1"/>
              <a:t>Fare clic per modificare lo stile del titolo dello schema</a:t>
            </a:r>
          </a:p>
        </p:txBody>
      </p:sp>
      <p:sp>
        <p:nvSpPr>
          <p:cNvPr id="3" name="Segnaposto contenuto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4" name="Segnaposto testo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1"/>
              <a:t>Fare clic per modificare gli stili del testo dello schema</a:t>
            </a:r>
          </a:p>
        </p:txBody>
      </p:sp>
      <p:sp>
        <p:nvSpPr>
          <p:cNvPr id="5" name="Segnaposto numero diapositiva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rtlCol="0" anchor="b">
            <a:noAutofit/>
          </a:bodyPr>
          <a:lstStyle>
            <a:lvl1pPr>
              <a:lnSpc>
                <a:spcPct val="70000"/>
              </a:lnSpc>
              <a:defRPr sz="7200" spc="-300"/>
            </a:lvl1pPr>
          </a:lstStyle>
          <a:p>
            <a:pPr rtl="0"/>
            <a:r>
              <a:rPr lang="it-IT" noProof="1"/>
              <a:t>Fare clic per modificare lo stile del titolo dello schema</a:t>
            </a:r>
          </a:p>
        </p:txBody>
      </p:sp>
      <p:sp>
        <p:nvSpPr>
          <p:cNvPr id="4" name="Segnaposto testo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1"/>
              <a:t>FARE CLIC PER MODIFICARE GLI STILI DEL TESTO DELLO SCHEMA</a:t>
            </a:r>
          </a:p>
        </p:txBody>
      </p:sp>
      <p:cxnSp>
        <p:nvCxnSpPr>
          <p:cNvPr id="12" name="Connettore diritto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3" name="Segnaposto numero diapositiva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
        <p:nvSpPr>
          <p:cNvPr id="8" name="Segnaposto immagine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1"/>
              <a:t>Inserire qui l'immagine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1AD08-4E28-4191-9B62-EAD61608E5CF}"/>
              </a:ext>
            </a:extLst>
          </p:cNvPr>
          <p:cNvSpPr>
            <a:spLocks noGrp="1"/>
          </p:cNvSpPr>
          <p:nvPr>
            <p:ph type="title"/>
          </p:nvPr>
        </p:nvSpPr>
        <p:spPr>
          <a:xfrm>
            <a:off x="838200" y="303300"/>
            <a:ext cx="6273800" cy="1449216"/>
          </a:xfrm>
          <a:solidFill>
            <a:schemeClr val="accent2">
              <a:lumMod val="50000"/>
            </a:schemeClr>
          </a:solidFill>
        </p:spPr>
        <p:txBody>
          <a:bodyPr tIns="108000" bIns="108000" rtlCol="0">
            <a:spAutoFit/>
          </a:bodyPr>
          <a:lstStyle>
            <a:lvl1pPr>
              <a:lnSpc>
                <a:spcPct val="100000"/>
              </a:lnSpc>
              <a:defRPr sz="4000"/>
            </a:lvl1pPr>
          </a:lstStyle>
          <a:p>
            <a:pPr rtl="0"/>
            <a:r>
              <a:rPr lang="it-IT" noProof="1"/>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4" name="Segnaposto numero diapositiva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largo">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1AD08-4E28-4191-9B62-EAD61608E5CF}"/>
              </a:ext>
            </a:extLst>
          </p:cNvPr>
          <p:cNvSpPr>
            <a:spLocks noGrp="1"/>
          </p:cNvSpPr>
          <p:nvPr>
            <p:ph type="title"/>
          </p:nvPr>
        </p:nvSpPr>
        <p:spPr>
          <a:xfrm>
            <a:off x="838200" y="303301"/>
            <a:ext cx="6273800" cy="1449216"/>
          </a:xfrm>
          <a:solidFill>
            <a:schemeClr val="accent2">
              <a:lumMod val="50000"/>
            </a:schemeClr>
          </a:solidFill>
        </p:spPr>
        <p:txBody>
          <a:bodyPr vert="horz" lIns="91440" tIns="108000" rIns="91440" bIns="108000" rtlCol="0" anchor="ctr">
            <a:spAutoFit/>
          </a:bodyPr>
          <a:lstStyle>
            <a:lvl1pPr>
              <a:defRPr lang="en-US" sz="4000"/>
            </a:lvl1pPr>
          </a:lstStyle>
          <a:p>
            <a:pPr lvl="0" rtl="0">
              <a:lnSpc>
                <a:spcPct val="100000"/>
              </a:lnSpc>
            </a:pPr>
            <a:r>
              <a:rPr lang="it-IT" noProof="1"/>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4" name="Segnaposto numero diapositiva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contenuto a destra">
    <p:spTree>
      <p:nvGrpSpPr>
        <p:cNvPr id="1" name=""/>
        <p:cNvGrpSpPr/>
        <p:nvPr/>
      </p:nvGrpSpPr>
      <p:grpSpPr>
        <a:xfrm>
          <a:off x="0" y="0"/>
          <a:ext cx="0" cy="0"/>
          <a:chOff x="0" y="0"/>
          <a:chExt cx="0" cy="0"/>
        </a:xfrm>
      </p:grpSpPr>
      <p:sp>
        <p:nvSpPr>
          <p:cNvPr id="7" name="Segnaposto immagine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1"/>
              <a:t>Inserire qui l'immagine</a:t>
            </a:r>
          </a:p>
        </p:txBody>
      </p:sp>
      <p:sp>
        <p:nvSpPr>
          <p:cNvPr id="2" name="Titolo 1">
            <a:extLst>
              <a:ext uri="{FF2B5EF4-FFF2-40B4-BE49-F238E27FC236}">
                <a16:creationId xmlns:a16="http://schemas.microsoft.com/office/drawing/2014/main" id="{FE91AD08-4E28-4191-9B62-EAD61608E5CF}"/>
              </a:ext>
            </a:extLst>
          </p:cNvPr>
          <p:cNvSpPr>
            <a:spLocks noGrp="1"/>
          </p:cNvSpPr>
          <p:nvPr>
            <p:ph type="title"/>
          </p:nvPr>
        </p:nvSpPr>
        <p:spPr>
          <a:xfrm>
            <a:off x="6657974" y="-4476"/>
            <a:ext cx="4695825" cy="2064769"/>
          </a:xfrm>
          <a:solidFill>
            <a:schemeClr val="accent2">
              <a:lumMod val="50000"/>
            </a:schemeClr>
          </a:solidFill>
        </p:spPr>
        <p:txBody>
          <a:bodyPr wrap="square" tIns="108000" bIns="108000" rtlCol="0">
            <a:spAutoFit/>
          </a:bodyPr>
          <a:lstStyle>
            <a:lvl1pPr>
              <a:lnSpc>
                <a:spcPct val="100000"/>
              </a:lnSpc>
              <a:defRPr sz="4000"/>
            </a:lvl1pPr>
          </a:lstStyle>
          <a:p>
            <a:pPr rtl="0"/>
            <a:r>
              <a:rPr lang="it-IT" noProof="1"/>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4" name="Segnaposto numero diapositiva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 Orizzontale 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rtl="0"/>
            <a:r>
              <a:rPr lang="it-IT" noProof="1"/>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rtlCol="0" anchor="ctr">
            <a:normAutofit/>
          </a:bodyPr>
          <a:lstStyle>
            <a:lvl1pPr>
              <a:defRPr sz="2000"/>
            </a:lvl1pPr>
            <a:lvl2pPr>
              <a:defRPr sz="1800"/>
            </a:lvl2pPr>
            <a:lvl3pPr>
              <a:defRPr sz="1600"/>
            </a:lvl3pPr>
            <a:lvl4pPr>
              <a:defRPr sz="1400"/>
            </a:lvl4pPr>
            <a:lvl5pPr>
              <a:defRPr sz="1400"/>
            </a:lvl5p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14" name="Segnaposto numero diapositiva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 Orizzontale 2">
    <p:spTree>
      <p:nvGrpSpPr>
        <p:cNvPr id="1" name=""/>
        <p:cNvGrpSpPr/>
        <p:nvPr/>
      </p:nvGrpSpPr>
      <p:grpSpPr>
        <a:xfrm>
          <a:off x="0" y="0"/>
          <a:ext cx="0" cy="0"/>
          <a:chOff x="0" y="0"/>
          <a:chExt cx="0" cy="0"/>
        </a:xfrm>
      </p:grpSpPr>
      <p:sp>
        <p:nvSpPr>
          <p:cNvPr id="17" name="Titolo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rtlCol="0">
            <a:normAutofit/>
          </a:bodyPr>
          <a:lstStyle>
            <a:lvl1pPr>
              <a:lnSpc>
                <a:spcPct val="70000"/>
              </a:lnSpc>
              <a:defRPr sz="5200" spc="-150"/>
            </a:lvl1pPr>
          </a:lstStyle>
          <a:p>
            <a:pPr rtl="0"/>
            <a:r>
              <a:rPr lang="it-IT" noProof="1"/>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rtlCol="0" anchor="ct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14" name="Segnaposto numero diapositiva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rtlCol="0"/>
          <a:lstStyle>
            <a:lvl1pPr>
              <a:defRPr>
                <a:solidFill>
                  <a:schemeClr val="tx1">
                    <a:lumMod val="85000"/>
                    <a:lumOff val="15000"/>
                  </a:schemeClr>
                </a:solidFill>
              </a:defRPr>
            </a:lvl1pPr>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contenuto - Orizzontale 3">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
        <p:nvSpPr>
          <p:cNvPr id="5" name="Segnaposto contenuto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rtlCol="0"/>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6" name="Titolo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680322"/>
          </a:xfrm>
          <a:solidFill>
            <a:schemeClr val="accent2">
              <a:lumMod val="50000"/>
            </a:schemeClr>
          </a:solidFill>
        </p:spPr>
        <p:txBody>
          <a:bodyPr wrap="square" tIns="108000" bIns="108000" rtlCol="0" anchor="t">
            <a:spAutoFit/>
          </a:bodyPr>
          <a:lstStyle>
            <a:lvl1pPr>
              <a:lnSpc>
                <a:spcPct val="100000"/>
              </a:lnSpc>
              <a:defRPr sz="4000"/>
            </a:lvl1pPr>
          </a:lstStyle>
          <a:p>
            <a:pPr rtl="0"/>
            <a:r>
              <a:rPr lang="it-IT" noProof="1"/>
              <a:t>Fare clic per modificare lo stile del titolo dello schema</a:t>
            </a:r>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rtlCol="0" anchor="b"/>
          <a:lstStyle>
            <a:lvl1pPr>
              <a:defRPr sz="6000"/>
            </a:lvl1pPr>
          </a:lstStyle>
          <a:p>
            <a:pPr rtl="0"/>
            <a:r>
              <a:rPr lang="it-IT" noProof="1"/>
              <a:t>Fare clic per modificare lo stile del titolo dello schema</a:t>
            </a:r>
          </a:p>
        </p:txBody>
      </p:sp>
      <p:sp>
        <p:nvSpPr>
          <p:cNvPr id="3" name="Segnaposto testo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1"/>
              <a:t>Fare clic per modificare gli stili del testo dello schema</a:t>
            </a:r>
          </a:p>
        </p:txBody>
      </p:sp>
      <p:sp>
        <p:nvSpPr>
          <p:cNvPr id="4" name="Segnaposto numero diapositiva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rtlCol="0"/>
          <a:lstStyle/>
          <a:p>
            <a:pPr rtl="0"/>
            <a:r>
              <a:rPr lang="it-IT" noProof="1"/>
              <a:t>PAGINA </a:t>
            </a:r>
            <a:fld id="{4A9B5881-4007-4345-955A-79C2656F0C49}" type="slidenum">
              <a:rPr lang="it-IT" noProof="1" dirty="0" smtClean="0"/>
              <a:pPr rtl="0"/>
              <a:t>‹N›</a:t>
            </a:fld>
            <a:endParaRPr lang="it-IT" noProof="1"/>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Segnaposto titolo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1"/>
              <a:t>Fare clic per modificare lo stile del titolo</a:t>
            </a:r>
          </a:p>
        </p:txBody>
      </p:sp>
      <p:sp>
        <p:nvSpPr>
          <p:cNvPr id="3" name="Segnaposto testo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rtl="0"/>
            <a:r>
              <a:rPr lang="it-IT" noProof="1"/>
              <a:t>Fare clic per modificare gli stili del testo dello schema</a:t>
            </a:r>
          </a:p>
          <a:p>
            <a:pPr lvl="1" rtl="0"/>
            <a:r>
              <a:rPr lang="it-IT" noProof="1"/>
              <a:t>Secondo livello</a:t>
            </a:r>
          </a:p>
          <a:p>
            <a:pPr lvl="2" rtl="0"/>
            <a:r>
              <a:rPr lang="it-IT" noProof="1"/>
              <a:t>Terzo livello</a:t>
            </a:r>
          </a:p>
          <a:p>
            <a:pPr lvl="3" rtl="0"/>
            <a:r>
              <a:rPr lang="it-IT" noProof="1"/>
              <a:t>Quarto livello</a:t>
            </a:r>
          </a:p>
          <a:p>
            <a:pPr lvl="4" rtl="0"/>
            <a:r>
              <a:rPr lang="it-IT" noProof="1"/>
              <a:t>Quinto livello</a:t>
            </a:r>
          </a:p>
        </p:txBody>
      </p:sp>
      <p:sp>
        <p:nvSpPr>
          <p:cNvPr id="6" name="Segnaposto numero diapositiva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pPr rtl="0"/>
            <a:r>
              <a:rPr lang="it-IT" noProof="1"/>
              <a:t>PAGINA </a:t>
            </a:r>
            <a:fld id="{4A9B5881-4007-4345-955A-79C2656F0C49}" type="slidenum">
              <a:rPr lang="it-IT" noProof="1" dirty="0" smtClean="0"/>
              <a:pPr rtl="0"/>
              <a:t>‹N›</a:t>
            </a:fld>
            <a:endParaRPr lang="it-IT" noProof="1"/>
          </a:p>
        </p:txBody>
      </p:sp>
      <p:sp>
        <p:nvSpPr>
          <p:cNvPr id="7" name="Rettangolo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8" name="Rettangolo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sldNum="0"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miur.gov.it/documents/20182/0/Decreto+del+direttore+generale+n.+6+del+16+aprile+2012/222ce6bb-98be-4818-b266-aa20c196c803?version=1.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http://hubmiur.pubblica.istruzione.it/web/istruzione/dg-personale-scolastico/enti-certificatori-lingue-stranier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miur.gov.it/documents/20182/0/Decreto+Ministeriale+7+marzo+2012/80d5df76-5247-49f1-9785-b81d74b4a4f8?version=1.1"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hyperlink" Target="http://hubmiur.pubblica.istruzione.it/web/istruzione/dg-personale-scolastico/enti-certificatori-lingue-straniere"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5.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diagramQuickStyle" Target="../diagrams/quickStyle3.xml"/><Relationship Id="rId11" Type="http://schemas.openxmlformats.org/officeDocument/2006/relationships/image" Target="../media/image16.jpg"/><Relationship Id="rId5" Type="http://schemas.openxmlformats.org/officeDocument/2006/relationships/diagramLayout" Target="../diagrams/layout3.xml"/><Relationship Id="rId10" Type="http://schemas.openxmlformats.org/officeDocument/2006/relationships/image" Target="../media/image15.jpg"/><Relationship Id="rId4" Type="http://schemas.openxmlformats.org/officeDocument/2006/relationships/diagramData" Target="../diagrams/data3.xml"/><Relationship Id="rId9"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7.xml"/><Relationship Id="rId7" Type="http://schemas.openxmlformats.org/officeDocument/2006/relationships/diagramColors" Target="../diagrams/colors5.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hyperlink" Target="../../Videos/The%20(un)development%20of%20human%20rights2.mp4"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hyperlink" Target="https://miur.gov.it/documents/20182/0/Norme+transitorie+CLIL+per+licei+e+istituti+tecnici+MIURAOODGOS+prot.+n.+4969+Roma%2C+25+luglio+2014/7b34f640-cc22-4b12-8512-596414b87287?version=1.1" TargetMode="External"/><Relationship Id="rId4" Type="http://schemas.openxmlformats.org/officeDocument/2006/relationships/hyperlink" Target="https://miur.gov.it/documents/20182/0/Norme+transitorie+per+i+licei+linguistici+prot.+240+del+16+gennaio+2013/ebc48ee5-3942-4e82-b9fe-7cda8740303e"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hyperlink" Target="https://miur.gov.it/documents/20182/0/Decreto+Ministeriale+30+settembre+2011/c0938174-9654-46d7-b4a2-6ca49333ce92?version=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0C5037-DA4A-44E2-A9FB-84B1498768A7}"/>
              </a:ext>
            </a:extLst>
          </p:cNvPr>
          <p:cNvSpPr>
            <a:spLocks noGrp="1"/>
          </p:cNvSpPr>
          <p:nvPr>
            <p:ph type="title"/>
          </p:nvPr>
        </p:nvSpPr>
        <p:spPr>
          <a:xfrm>
            <a:off x="7873611" y="1676408"/>
            <a:ext cx="3923999" cy="2498549"/>
          </a:xfrm>
        </p:spPr>
        <p:txBody>
          <a:bodyPr rtlCol="0"/>
          <a:lstStyle/>
          <a:p>
            <a:pPr rtl="0"/>
            <a:r>
              <a:rPr lang="it-IT" noProof="1"/>
              <a:t>IL PROFILO DEL/DELLADOCENTE CLIL</a:t>
            </a:r>
            <a:br>
              <a:rPr lang="it-IT" noProof="1"/>
            </a:br>
            <a:r>
              <a:rPr lang="it-IT" sz="2800" noProof="1"/>
              <a:t>Cristiana Rigo</a:t>
            </a:r>
          </a:p>
        </p:txBody>
      </p:sp>
      <p:pic>
        <p:nvPicPr>
          <p:cNvPr id="10" name="Segnaposto immagine 9">
            <a:extLst>
              <a:ext uri="{FF2B5EF4-FFF2-40B4-BE49-F238E27FC236}">
                <a16:creationId xmlns:a16="http://schemas.microsoft.com/office/drawing/2014/main" id="{47F6A46C-668A-4EAC-A8EC-61AC14D6D2AF}"/>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20645" r="20645"/>
          <a:stretch>
            <a:fillRect/>
          </a:stretch>
        </p:blipFill>
        <p:spPr>
          <a:xfrm>
            <a:off x="132347" y="65072"/>
            <a:ext cx="7512001" cy="6727855"/>
          </a:xfrm>
        </p:spPr>
      </p:pic>
    </p:spTree>
    <p:custDataLst>
      <p:tags r:id="rId1"/>
    </p:custDataLst>
    <p:extLst>
      <p:ext uri="{BB962C8B-B14F-4D97-AF65-F5344CB8AC3E}">
        <p14:creationId xmlns:p14="http://schemas.microsoft.com/office/powerpoint/2010/main" val="113625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6A4B49-27C8-46B6-8B11-AD7E8F615E2C}"/>
              </a:ext>
            </a:extLst>
          </p:cNvPr>
          <p:cNvSpPr>
            <a:spLocks noGrp="1"/>
          </p:cNvSpPr>
          <p:nvPr>
            <p:ph idx="1"/>
          </p:nvPr>
        </p:nvSpPr>
        <p:spPr>
          <a:xfrm>
            <a:off x="838199" y="1999387"/>
            <a:ext cx="8779933" cy="3667635"/>
          </a:xfrm>
          <a:solidFill>
            <a:schemeClr val="tx2">
              <a:lumMod val="10000"/>
              <a:lumOff val="90000"/>
            </a:schemeClr>
          </a:solidFill>
        </p:spPr>
        <p:txBody>
          <a:bodyPr rtlCol="0">
            <a:normAutofit/>
          </a:bodyPr>
          <a:lstStyle/>
          <a:p>
            <a:r>
              <a:rPr lang="it-IT" b="0" i="0" u="none" strike="noStrike" dirty="0">
                <a:solidFill>
                  <a:srgbClr val="0066CC"/>
                </a:solidFill>
                <a:effectLst/>
                <a:latin typeface="Titillium Web" panose="00000400000000000000" pitchFamily="2" charset="0"/>
                <a:hlinkClick r:id="rId3"/>
              </a:rPr>
              <a:t>Decreto del Direttore generale 6 del 16 aprile 2012</a:t>
            </a:r>
            <a:r>
              <a:rPr lang="it-IT" b="0" i="0" dirty="0">
                <a:solidFill>
                  <a:srgbClr val="333333"/>
                </a:solidFill>
                <a:effectLst/>
                <a:latin typeface="Titillium Web" panose="00000400000000000000" pitchFamily="2" charset="0"/>
              </a:rPr>
              <a:t> che definisce le modalità di attuazione dei corsi di perfezionamento per l’insegnamento di una disciplina non linguistica in lingua straniera secondo la metodologia CLIL del valore di 20 CFU affidati alle Università e rivolti ai docenti in servizio.</a:t>
            </a:r>
          </a:p>
          <a:p>
            <a:endParaRPr lang="it-IT" b="0" i="0" dirty="0">
              <a:solidFill>
                <a:srgbClr val="333333"/>
              </a:solidFill>
              <a:effectLst/>
              <a:latin typeface="Titillium Web" panose="00000400000000000000" pitchFamily="2" charset="0"/>
            </a:endParaRPr>
          </a:p>
          <a:p>
            <a:endParaRPr lang="it-IT" b="0" i="0" dirty="0">
              <a:solidFill>
                <a:srgbClr val="333333"/>
              </a:solidFill>
              <a:effectLst/>
              <a:latin typeface="Titillium Web" panose="00000400000000000000" pitchFamily="2" charset="0"/>
            </a:endParaRPr>
          </a:p>
          <a:p>
            <a:pPr rtl="0"/>
            <a:endParaRPr lang="it-IT" noProof="1"/>
          </a:p>
        </p:txBody>
      </p:sp>
      <p:sp>
        <p:nvSpPr>
          <p:cNvPr id="8" name="Rettangolo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10" name="Rettangolo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11" name="Rettangolo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12" name="Rettangolo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4" name="Triangolo isosce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6" name="Titolo 5">
            <a:extLst>
              <a:ext uri="{FF2B5EF4-FFF2-40B4-BE49-F238E27FC236}">
                <a16:creationId xmlns:a16="http://schemas.microsoft.com/office/drawing/2014/main" id="{92865295-483C-4766-8B1B-917A9F0E4066}"/>
              </a:ext>
            </a:extLst>
          </p:cNvPr>
          <p:cNvSpPr>
            <a:spLocks noGrp="1"/>
          </p:cNvSpPr>
          <p:nvPr>
            <p:ph type="title"/>
          </p:nvPr>
        </p:nvSpPr>
        <p:spPr>
          <a:xfrm>
            <a:off x="838200" y="611077"/>
            <a:ext cx="6273800" cy="833663"/>
          </a:xfrm>
        </p:spPr>
        <p:txBody>
          <a:bodyPr/>
          <a:lstStyle/>
          <a:p>
            <a:r>
              <a:rPr lang="it-IT" dirty="0"/>
              <a:t>NORMATIVA CLIL</a:t>
            </a:r>
          </a:p>
        </p:txBody>
      </p:sp>
      <p:pic>
        <p:nvPicPr>
          <p:cNvPr id="9" name="Immagine 8">
            <a:extLst>
              <a:ext uri="{FF2B5EF4-FFF2-40B4-BE49-F238E27FC236}">
                <a16:creationId xmlns:a16="http://schemas.microsoft.com/office/drawing/2014/main" id="{21F5DA53-7A57-4EED-A66E-39C624A9B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432" y="3429000"/>
            <a:ext cx="2759812" cy="1933222"/>
          </a:xfrm>
          <a:prstGeom prst="rect">
            <a:avLst/>
          </a:prstGeom>
        </p:spPr>
      </p:pic>
    </p:spTree>
    <p:extLst>
      <p:ext uri="{BB962C8B-B14F-4D97-AF65-F5344CB8AC3E}">
        <p14:creationId xmlns:p14="http://schemas.microsoft.com/office/powerpoint/2010/main" val="278970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6A4B49-27C8-46B6-8B11-AD7E8F615E2C}"/>
              </a:ext>
            </a:extLst>
          </p:cNvPr>
          <p:cNvSpPr>
            <a:spLocks noGrp="1"/>
          </p:cNvSpPr>
          <p:nvPr>
            <p:ph idx="1"/>
          </p:nvPr>
        </p:nvSpPr>
        <p:spPr>
          <a:xfrm>
            <a:off x="838199" y="1999387"/>
            <a:ext cx="8779933" cy="3667635"/>
          </a:xfrm>
          <a:solidFill>
            <a:schemeClr val="tx2">
              <a:lumMod val="10000"/>
              <a:lumOff val="90000"/>
            </a:schemeClr>
          </a:solidFill>
        </p:spPr>
        <p:txBody>
          <a:bodyPr rtlCol="0">
            <a:normAutofit/>
          </a:bodyPr>
          <a:lstStyle/>
          <a:p>
            <a:pPr algn="l"/>
            <a:r>
              <a:rPr lang="it-IT" b="0" i="0" dirty="0">
                <a:solidFill>
                  <a:srgbClr val="1C2024"/>
                </a:solidFill>
                <a:effectLst/>
                <a:latin typeface="titillium_semibold"/>
              </a:rPr>
              <a:t>Certificazioni delle competenze linguistiche ed enti certificatori</a:t>
            </a:r>
          </a:p>
          <a:p>
            <a:pPr algn="l"/>
            <a:r>
              <a:rPr lang="it-IT" b="0" i="0" dirty="0">
                <a:solidFill>
                  <a:srgbClr val="333333"/>
                </a:solidFill>
                <a:effectLst/>
                <a:latin typeface="Titillium Web" panose="00000400000000000000" pitchFamily="2" charset="0"/>
              </a:rPr>
              <a:t>I docenti CLIL devono essere in possesso di certificazioni linguistiche di livello C1 rilasciate da enti certificatori, riconosciuti con </a:t>
            </a:r>
            <a:r>
              <a:rPr lang="it-IT" b="0" i="0" u="none" strike="noStrike" dirty="0">
                <a:solidFill>
                  <a:srgbClr val="0066CC"/>
                </a:solidFill>
                <a:effectLst/>
                <a:latin typeface="Titillium Web" panose="00000400000000000000" pitchFamily="2" charset="0"/>
                <a:hlinkClick r:id="rId3"/>
              </a:rPr>
              <a:t>Decreti Direttoriali</a:t>
            </a:r>
            <a:r>
              <a:rPr lang="it-IT" b="0" i="0" dirty="0">
                <a:solidFill>
                  <a:srgbClr val="333333"/>
                </a:solidFill>
                <a:effectLst/>
                <a:latin typeface="Titillium Web" panose="00000400000000000000" pitchFamily="2" charset="0"/>
              </a:rPr>
              <a:t> che sono costantemente aggiornati, come da elenco che segue:</a:t>
            </a:r>
          </a:p>
          <a:p>
            <a:pPr algn="l">
              <a:buFont typeface="Arial" panose="020B0604020202020204" pitchFamily="34" charset="0"/>
              <a:buChar char="•"/>
            </a:pPr>
            <a:r>
              <a:rPr lang="it-IT" b="0" i="0" u="none" strike="noStrike" dirty="0">
                <a:solidFill>
                  <a:srgbClr val="0066CC"/>
                </a:solidFill>
                <a:effectLst/>
                <a:latin typeface="Titillium Web" panose="00000400000000000000" pitchFamily="2" charset="0"/>
                <a:hlinkClick r:id="rId4"/>
              </a:rPr>
              <a:t>Decreto del Ministro del 7 marzo 2012</a:t>
            </a:r>
            <a:r>
              <a:rPr lang="it-IT" b="0" i="0" dirty="0">
                <a:solidFill>
                  <a:srgbClr val="333333"/>
                </a:solidFill>
                <a:effectLst/>
                <a:latin typeface="Titillium Web" panose="00000400000000000000" pitchFamily="2" charset="0"/>
              </a:rPr>
              <a:t> che stabilisce i requisiti per il riconoscimento della validità delle certificazioni delle competenze linguistico-comunicative in lingua straniera del personale scolastico.</a:t>
            </a:r>
          </a:p>
          <a:p>
            <a:pPr algn="l">
              <a:buFont typeface="Arial" panose="020B0604020202020204" pitchFamily="34" charset="0"/>
              <a:buChar char="•"/>
            </a:pPr>
            <a:r>
              <a:rPr lang="it-IT" b="0" i="0" dirty="0">
                <a:solidFill>
                  <a:srgbClr val="333333"/>
                </a:solidFill>
                <a:effectLst/>
                <a:latin typeface="titillium_semibold"/>
              </a:rPr>
              <a:t>Decreti della Direzione Generale Affari Internazionali</a:t>
            </a:r>
            <a:r>
              <a:rPr lang="it-IT" b="0" i="0" dirty="0">
                <a:solidFill>
                  <a:srgbClr val="333333"/>
                </a:solidFill>
                <a:effectLst/>
                <a:latin typeface="Titillium Web" panose="00000400000000000000" pitchFamily="2" charset="0"/>
              </a:rPr>
              <a:t> che forniscono gli elenchi degli Enti certificatori delle competenze linguistico-comunicative in lingua straniera del personale scolastico riconosciuti dal MIUR:</a:t>
            </a:r>
          </a:p>
          <a:p>
            <a:pPr rtl="0"/>
            <a:endParaRPr lang="it-IT" noProof="1"/>
          </a:p>
        </p:txBody>
      </p:sp>
      <p:sp>
        <p:nvSpPr>
          <p:cNvPr id="8" name="Rettangolo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10" name="Rettangolo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11" name="Rettangolo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12" name="Rettangolo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4" name="Triangolo isosce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6" name="Titolo 5">
            <a:extLst>
              <a:ext uri="{FF2B5EF4-FFF2-40B4-BE49-F238E27FC236}">
                <a16:creationId xmlns:a16="http://schemas.microsoft.com/office/drawing/2014/main" id="{92865295-483C-4766-8B1B-917A9F0E4066}"/>
              </a:ext>
            </a:extLst>
          </p:cNvPr>
          <p:cNvSpPr>
            <a:spLocks noGrp="1"/>
          </p:cNvSpPr>
          <p:nvPr>
            <p:ph type="title"/>
          </p:nvPr>
        </p:nvSpPr>
        <p:spPr>
          <a:xfrm>
            <a:off x="838200" y="611077"/>
            <a:ext cx="6273800" cy="833663"/>
          </a:xfrm>
        </p:spPr>
        <p:txBody>
          <a:bodyPr/>
          <a:lstStyle/>
          <a:p>
            <a:r>
              <a:rPr lang="it-IT" dirty="0"/>
              <a:t>NORMATIVA CLIL</a:t>
            </a:r>
          </a:p>
        </p:txBody>
      </p:sp>
    </p:spTree>
    <p:extLst>
      <p:ext uri="{BB962C8B-B14F-4D97-AF65-F5344CB8AC3E}">
        <p14:creationId xmlns:p14="http://schemas.microsoft.com/office/powerpoint/2010/main" val="347997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6A4B49-27C8-46B6-8B11-AD7E8F615E2C}"/>
              </a:ext>
            </a:extLst>
          </p:cNvPr>
          <p:cNvSpPr>
            <a:spLocks noGrp="1"/>
          </p:cNvSpPr>
          <p:nvPr>
            <p:ph idx="1"/>
          </p:nvPr>
        </p:nvSpPr>
        <p:spPr>
          <a:xfrm>
            <a:off x="838199" y="1999387"/>
            <a:ext cx="8779933" cy="3667635"/>
          </a:xfrm>
          <a:solidFill>
            <a:schemeClr val="tx2">
              <a:lumMod val="10000"/>
              <a:lumOff val="90000"/>
            </a:schemeClr>
          </a:solidFill>
        </p:spPr>
        <p:txBody>
          <a:bodyPr rtlCol="0">
            <a:normAutofit/>
          </a:bodyPr>
          <a:lstStyle/>
          <a:p>
            <a:pPr marL="0" indent="0" algn="l">
              <a:buNone/>
            </a:pPr>
            <a:endParaRPr lang="it-IT" b="0" i="0" dirty="0">
              <a:solidFill>
                <a:srgbClr val="1C2024"/>
              </a:solidFill>
              <a:effectLst/>
              <a:latin typeface="titillium_semibold"/>
            </a:endParaRPr>
          </a:p>
          <a:p>
            <a:pPr algn="l"/>
            <a:r>
              <a:rPr lang="it-IT" b="0" i="0" dirty="0">
                <a:solidFill>
                  <a:srgbClr val="333333"/>
                </a:solidFill>
                <a:effectLst/>
                <a:latin typeface="Titillium Web" panose="00000400000000000000" pitchFamily="2" charset="0"/>
              </a:rPr>
              <a:t>I docenti CLIL devono essere in possesso di certificazioni linguistiche di livello C1 rilasciate da enti certificatori, riconosciuti con </a:t>
            </a:r>
            <a:r>
              <a:rPr lang="it-IT" b="0" i="0" u="none" strike="noStrike" dirty="0">
                <a:solidFill>
                  <a:srgbClr val="0066CC"/>
                </a:solidFill>
                <a:effectLst/>
                <a:latin typeface="Titillium Web" panose="00000400000000000000" pitchFamily="2" charset="0"/>
                <a:hlinkClick r:id="rId4"/>
              </a:rPr>
              <a:t>Decreti Direttoriali</a:t>
            </a:r>
            <a:r>
              <a:rPr lang="it-IT" b="0" i="0" dirty="0">
                <a:solidFill>
                  <a:srgbClr val="333333"/>
                </a:solidFill>
                <a:effectLst/>
                <a:latin typeface="Titillium Web" panose="00000400000000000000" pitchFamily="2" charset="0"/>
              </a:rPr>
              <a:t> che sono costantemente aggiornati</a:t>
            </a:r>
            <a:r>
              <a:rPr lang="it-IT" dirty="0">
                <a:solidFill>
                  <a:srgbClr val="333333"/>
                </a:solidFill>
                <a:latin typeface="Titillium Web" panose="00000400000000000000" pitchFamily="2" charset="0"/>
              </a:rPr>
              <a:t>;</a:t>
            </a:r>
          </a:p>
          <a:p>
            <a:pPr algn="l"/>
            <a:r>
              <a:rPr lang="it-IT" noProof="1">
                <a:solidFill>
                  <a:srgbClr val="333333"/>
                </a:solidFill>
                <a:latin typeface="Titillium Web" panose="00000400000000000000" pitchFamily="2" charset="0"/>
              </a:rPr>
              <a:t>Certificazione metodologica docente CLIL (Università Ca’ Foscari)</a:t>
            </a:r>
            <a:endParaRPr lang="it-IT" noProof="1"/>
          </a:p>
        </p:txBody>
      </p:sp>
      <p:sp>
        <p:nvSpPr>
          <p:cNvPr id="8" name="Rettangolo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10" name="Rettangolo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11" name="Rettangolo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12" name="Rettangolo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4" name="Triangolo isosce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6" name="Titolo 5">
            <a:extLst>
              <a:ext uri="{FF2B5EF4-FFF2-40B4-BE49-F238E27FC236}">
                <a16:creationId xmlns:a16="http://schemas.microsoft.com/office/drawing/2014/main" id="{92865295-483C-4766-8B1B-917A9F0E4066}"/>
              </a:ext>
            </a:extLst>
          </p:cNvPr>
          <p:cNvSpPr>
            <a:spLocks noGrp="1"/>
          </p:cNvSpPr>
          <p:nvPr>
            <p:ph type="title"/>
          </p:nvPr>
        </p:nvSpPr>
        <p:spPr>
          <a:xfrm>
            <a:off x="838200" y="303301"/>
            <a:ext cx="6273800" cy="1449216"/>
          </a:xfrm>
        </p:spPr>
        <p:txBody>
          <a:bodyPr/>
          <a:lstStyle/>
          <a:p>
            <a:r>
              <a:rPr lang="it-IT" dirty="0"/>
              <a:t>TO SUM UP: REQUISITI DOCENTE CLIL</a:t>
            </a:r>
          </a:p>
        </p:txBody>
      </p:sp>
    </p:spTree>
    <p:custDataLst>
      <p:tags r:id="rId1"/>
    </p:custDataLst>
    <p:extLst>
      <p:ext uri="{BB962C8B-B14F-4D97-AF65-F5344CB8AC3E}">
        <p14:creationId xmlns:p14="http://schemas.microsoft.com/office/powerpoint/2010/main" val="71040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58AE6-56F6-44E8-8BBF-23277B1773E4}"/>
              </a:ext>
            </a:extLst>
          </p:cNvPr>
          <p:cNvSpPr>
            <a:spLocks noGrp="1"/>
          </p:cNvSpPr>
          <p:nvPr>
            <p:ph type="title"/>
          </p:nvPr>
        </p:nvSpPr>
        <p:spPr>
          <a:xfrm>
            <a:off x="0" y="0"/>
            <a:ext cx="4305300" cy="6721472"/>
          </a:xfrm>
          <a:gradFill>
            <a:gsLst>
              <a:gs pos="1000">
                <a:schemeClr val="tx1">
                  <a:lumMod val="85000"/>
                  <a:lumOff val="15000"/>
                </a:schemeClr>
              </a:gs>
              <a:gs pos="100000">
                <a:schemeClr val="accent2">
                  <a:lumMod val="50000"/>
                </a:schemeClr>
              </a:gs>
            </a:gsLst>
          </a:gradFill>
        </p:spPr>
        <p:txBody>
          <a:bodyPr rtlCol="0"/>
          <a:lstStyle/>
          <a:p>
            <a:pPr algn="r" rtl="0"/>
            <a:br>
              <a:rPr lang="it-IT" noProof="1">
                <a:solidFill>
                  <a:schemeClr val="bg1"/>
                </a:solidFill>
              </a:rPr>
            </a:br>
            <a:r>
              <a:rPr lang="it-IT" noProof="1"/>
              <a:t>IL/LA DOCENTE CLIL</a:t>
            </a:r>
            <a:endParaRPr lang="it-IT" noProof="1">
              <a:solidFill>
                <a:schemeClr val="bg1"/>
              </a:solidFill>
            </a:endParaRPr>
          </a:p>
        </p:txBody>
      </p:sp>
      <p:graphicFrame>
        <p:nvGraphicFramePr>
          <p:cNvPr id="10" name="Segnaposto contenuto 2" descr="Segnaposto lista di contenuti">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3558356456"/>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803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rtlCol="0"/>
          <a:lstStyle/>
          <a:p>
            <a:pPr rtl="0"/>
            <a:r>
              <a:rPr lang="it-IT" noProof="1"/>
              <a:t>IL/LA DOCENTE CLIL</a:t>
            </a:r>
          </a:p>
        </p:txBody>
      </p:sp>
      <p:graphicFrame>
        <p:nvGraphicFramePr>
          <p:cNvPr id="3" name="Segnaposto contenuto 2" descr="Segnaposto lista di contenuti">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512540384"/>
              </p:ext>
            </p:extLst>
          </p:nvPr>
        </p:nvGraphicFramePr>
        <p:xfrm>
          <a:off x="838200" y="365124"/>
          <a:ext cx="6156323" cy="5984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8978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8855392-9FED-4979-8AC6-A73037648D43}"/>
              </a:ext>
            </a:extLst>
          </p:cNvPr>
          <p:cNvSpPr>
            <a:spLocks noGrp="1"/>
          </p:cNvSpPr>
          <p:nvPr>
            <p:ph type="title"/>
          </p:nvPr>
        </p:nvSpPr>
        <p:spPr>
          <a:xfrm>
            <a:off x="838199" y="641855"/>
            <a:ext cx="7515579" cy="772107"/>
          </a:xfrm>
        </p:spPr>
        <p:txBody>
          <a:bodyPr rtlCol="0"/>
          <a:lstStyle/>
          <a:p>
            <a:pPr rtl="0"/>
            <a:r>
              <a:rPr lang="it-IT" noProof="1"/>
              <a:t>CLIL : come funziona (IN 3 PAROLE) </a:t>
            </a:r>
          </a:p>
        </p:txBody>
      </p:sp>
      <p:graphicFrame>
        <p:nvGraphicFramePr>
          <p:cNvPr id="10" name="Segnaposto contenuto 2" descr="Segnaposto contenuto ">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591300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Elemento grafico 11">
            <a:extLst>
              <a:ext uri="{FF2B5EF4-FFF2-40B4-BE49-F238E27FC236}">
                <a16:creationId xmlns:a16="http://schemas.microsoft.com/office/drawing/2014/main" id="{F2110C71-00D1-4949-9213-38E48FACED0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411112" y="2257777"/>
            <a:ext cx="1919112" cy="1614311"/>
          </a:xfrm>
          <a:prstGeom prst="rect">
            <a:avLst/>
          </a:prstGeom>
        </p:spPr>
      </p:pic>
      <p:pic>
        <p:nvPicPr>
          <p:cNvPr id="14" name="Elemento grafico 13">
            <a:extLst>
              <a:ext uri="{FF2B5EF4-FFF2-40B4-BE49-F238E27FC236}">
                <a16:creationId xmlns:a16="http://schemas.microsoft.com/office/drawing/2014/main" id="{F3D6B7B3-DCDF-47A1-B092-0D8D01630A4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763910" y="2257777"/>
            <a:ext cx="2099733" cy="1614312"/>
          </a:xfrm>
          <a:prstGeom prst="rect">
            <a:avLst/>
          </a:prstGeom>
        </p:spPr>
      </p:pic>
      <p:pic>
        <p:nvPicPr>
          <p:cNvPr id="16" name="Elemento grafico 15">
            <a:extLst>
              <a:ext uri="{FF2B5EF4-FFF2-40B4-BE49-F238E27FC236}">
                <a16:creationId xmlns:a16="http://schemas.microsoft.com/office/drawing/2014/main" id="{D988924E-5A5D-4D29-95C0-814C9160BBF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669867" y="2257777"/>
            <a:ext cx="2099733" cy="1614311"/>
          </a:xfrm>
          <a:prstGeom prst="rect">
            <a:avLst/>
          </a:prstGeom>
        </p:spPr>
      </p:pic>
      <p:sp>
        <p:nvSpPr>
          <p:cNvPr id="8" name="Rettangolo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9" name="Rettangolo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11" name="Rettangolo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13" name="Rettangolo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7" name="Triangolo isosce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Tree>
    <p:custDataLst>
      <p:tags r:id="rId1"/>
    </p:custDataLst>
    <p:extLst>
      <p:ext uri="{BB962C8B-B14F-4D97-AF65-F5344CB8AC3E}">
        <p14:creationId xmlns:p14="http://schemas.microsoft.com/office/powerpoint/2010/main" val="387980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58AE6-56F6-44E8-8BBF-23277B1773E4}"/>
              </a:ext>
            </a:extLst>
          </p:cNvPr>
          <p:cNvSpPr>
            <a:spLocks noGrp="1"/>
          </p:cNvSpPr>
          <p:nvPr>
            <p:ph type="title"/>
          </p:nvPr>
        </p:nvSpPr>
        <p:spPr>
          <a:xfrm>
            <a:off x="0" y="-45156"/>
            <a:ext cx="4305300" cy="6721472"/>
          </a:xfrm>
          <a:gradFill>
            <a:gsLst>
              <a:gs pos="1000">
                <a:schemeClr val="tx1">
                  <a:lumMod val="85000"/>
                  <a:lumOff val="15000"/>
                </a:schemeClr>
              </a:gs>
              <a:gs pos="100000">
                <a:schemeClr val="accent2">
                  <a:lumMod val="50000"/>
                </a:schemeClr>
              </a:gs>
            </a:gsLst>
          </a:gradFill>
        </p:spPr>
        <p:txBody>
          <a:bodyPr rtlCol="0"/>
          <a:lstStyle/>
          <a:p>
            <a:pPr algn="r" rtl="0"/>
            <a:br>
              <a:rPr lang="it-IT" noProof="1">
                <a:solidFill>
                  <a:schemeClr val="bg1"/>
                </a:solidFill>
              </a:rPr>
            </a:br>
            <a:r>
              <a:rPr lang="it-IT" noProof="1">
                <a:solidFill>
                  <a:schemeClr val="bg1"/>
                </a:solidFill>
              </a:rPr>
              <a:t>4 Cs</a:t>
            </a:r>
            <a:br>
              <a:rPr lang="it-IT" noProof="1">
                <a:solidFill>
                  <a:schemeClr val="bg1"/>
                </a:solidFill>
              </a:rPr>
            </a:br>
            <a:r>
              <a:rPr lang="it-IT" noProof="1">
                <a:solidFill>
                  <a:schemeClr val="bg1"/>
                </a:solidFill>
              </a:rPr>
              <a:t>(competenze</a:t>
            </a:r>
            <a:br>
              <a:rPr lang="it-IT" noProof="1">
                <a:solidFill>
                  <a:schemeClr val="bg1"/>
                </a:solidFill>
              </a:rPr>
            </a:br>
            <a:r>
              <a:rPr lang="it-IT" noProof="1">
                <a:solidFill>
                  <a:schemeClr val="bg1"/>
                </a:solidFill>
              </a:rPr>
              <a:t>trasversali)</a:t>
            </a:r>
          </a:p>
        </p:txBody>
      </p:sp>
      <p:graphicFrame>
        <p:nvGraphicFramePr>
          <p:cNvPr id="10" name="Segnaposto contenuto 2" descr="Segnaposto lista di contenuti">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753071260"/>
              </p:ext>
            </p:extLst>
          </p:nvPr>
        </p:nvGraphicFramePr>
        <p:xfrm>
          <a:off x="4562476" y="365125"/>
          <a:ext cx="6791323" cy="599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79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58AE6-56F6-44E8-8BBF-23277B1773E4}"/>
              </a:ext>
            </a:extLst>
          </p:cNvPr>
          <p:cNvSpPr>
            <a:spLocks noGrp="1"/>
          </p:cNvSpPr>
          <p:nvPr>
            <p:ph type="title"/>
          </p:nvPr>
        </p:nvSpPr>
        <p:spPr>
          <a:xfrm>
            <a:off x="0" y="0"/>
            <a:ext cx="4305300" cy="6721472"/>
          </a:xfrm>
          <a:gradFill>
            <a:gsLst>
              <a:gs pos="1000">
                <a:schemeClr val="tx1">
                  <a:lumMod val="85000"/>
                  <a:lumOff val="15000"/>
                </a:schemeClr>
              </a:gs>
              <a:gs pos="100000">
                <a:schemeClr val="accent2">
                  <a:lumMod val="50000"/>
                </a:schemeClr>
              </a:gs>
            </a:gsLst>
          </a:gradFill>
        </p:spPr>
        <p:txBody>
          <a:bodyPr rtlCol="0"/>
          <a:lstStyle/>
          <a:p>
            <a:pPr algn="r" rtl="0"/>
            <a:br>
              <a:rPr lang="it-IT" noProof="1">
                <a:solidFill>
                  <a:schemeClr val="bg1"/>
                </a:solidFill>
              </a:rPr>
            </a:br>
            <a:r>
              <a:rPr lang="it-IT" noProof="1">
                <a:solidFill>
                  <a:schemeClr val="bg1"/>
                </a:solidFill>
              </a:rPr>
              <a:t>4 Cs</a:t>
            </a:r>
            <a:br>
              <a:rPr lang="it-IT" noProof="1">
                <a:solidFill>
                  <a:schemeClr val="bg1"/>
                </a:solidFill>
              </a:rPr>
            </a:br>
            <a:r>
              <a:rPr lang="it-IT" noProof="1">
                <a:solidFill>
                  <a:schemeClr val="bg1"/>
                </a:solidFill>
              </a:rPr>
              <a:t>(</a:t>
            </a:r>
            <a:r>
              <a:rPr lang="it-IT" noProof="1"/>
              <a:t>in</a:t>
            </a:r>
            <a:r>
              <a:rPr lang="it-IT" noProof="1">
                <a:solidFill>
                  <a:schemeClr val="bg1"/>
                </a:solidFill>
              </a:rPr>
              <a:t> CLIL)</a:t>
            </a:r>
          </a:p>
        </p:txBody>
      </p:sp>
      <p:graphicFrame>
        <p:nvGraphicFramePr>
          <p:cNvPr id="10" name="Segnaposto contenuto 2" descr="Segnaposto lista di contenuti">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635264554"/>
              </p:ext>
            </p:extLst>
          </p:nvPr>
        </p:nvGraphicFramePr>
        <p:xfrm>
          <a:off x="4562476" y="365125"/>
          <a:ext cx="6791323" cy="5996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8899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58AE6-56F6-44E8-8BBF-23277B1773E4}"/>
              </a:ext>
            </a:extLst>
          </p:cNvPr>
          <p:cNvSpPr>
            <a:spLocks noGrp="1"/>
          </p:cNvSpPr>
          <p:nvPr>
            <p:ph type="title"/>
          </p:nvPr>
        </p:nvSpPr>
        <p:spPr>
          <a:xfrm>
            <a:off x="0" y="-45156"/>
            <a:ext cx="3251200" cy="6721472"/>
          </a:xfrm>
          <a:gradFill>
            <a:gsLst>
              <a:gs pos="1000">
                <a:schemeClr val="tx1">
                  <a:lumMod val="85000"/>
                  <a:lumOff val="15000"/>
                </a:schemeClr>
              </a:gs>
              <a:gs pos="100000">
                <a:schemeClr val="accent2">
                  <a:lumMod val="50000"/>
                </a:schemeClr>
              </a:gs>
            </a:gsLst>
          </a:gradFill>
        </p:spPr>
        <p:txBody>
          <a:bodyPr rtlCol="0"/>
          <a:lstStyle/>
          <a:p>
            <a:pPr algn="r" rtl="0"/>
            <a:br>
              <a:rPr lang="it-IT" noProof="1">
                <a:solidFill>
                  <a:schemeClr val="bg1"/>
                </a:solidFill>
              </a:rPr>
            </a:br>
            <a:r>
              <a:rPr lang="it-IT" noProof="1">
                <a:solidFill>
                  <a:schemeClr val="bg1"/>
                </a:solidFill>
              </a:rPr>
              <a:t>4 Ps</a:t>
            </a:r>
            <a:br>
              <a:rPr lang="it-IT" noProof="1">
                <a:solidFill>
                  <a:schemeClr val="bg1"/>
                </a:solidFill>
              </a:rPr>
            </a:br>
            <a:r>
              <a:rPr lang="it-IT" noProof="1">
                <a:solidFill>
                  <a:schemeClr val="bg1"/>
                </a:solidFill>
              </a:rPr>
              <a:t>N.MI maggio 2021</a:t>
            </a:r>
          </a:p>
        </p:txBody>
      </p:sp>
      <p:graphicFrame>
        <p:nvGraphicFramePr>
          <p:cNvPr id="10" name="Segnaposto contenuto 2" descr="Segnaposto lista di contenuti">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464786745"/>
              </p:ext>
            </p:extLst>
          </p:nvPr>
        </p:nvGraphicFramePr>
        <p:xfrm>
          <a:off x="3251200" y="237067"/>
          <a:ext cx="8102599" cy="612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2630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descr="Donna con visore per realtà aumentata">
            <a:extLst>
              <a:ext uri="{FF2B5EF4-FFF2-40B4-BE49-F238E27FC236}">
                <a16:creationId xmlns:a16="http://schemas.microsoft.com/office/drawing/2014/main" id="{2052C005-14A2-483C-8C1A-A3D21FF82E05}"/>
              </a:ext>
            </a:extLst>
          </p:cNvPr>
          <p:cNvPicPr>
            <a:picLocks noGrp="1" noChangeAspect="1"/>
          </p:cNvPicPr>
          <p:nvPr>
            <p:ph type="pic" idx="11"/>
          </p:nvPr>
        </p:nvPicPr>
        <p:blipFill rotWithShape="1">
          <a:blip r:embed="rId4" cstate="screen">
            <a:extLst>
              <a:ext uri="{28A0092B-C50C-407E-A947-70E740481C1C}">
                <a14:useLocalDpi xmlns:a14="http://schemas.microsoft.com/office/drawing/2010/main"/>
              </a:ext>
            </a:extLst>
          </a:blip>
          <a:srcRect/>
          <a:stretch/>
        </p:blipFill>
        <p:spPr>
          <a:xfrm flipH="1">
            <a:off x="0" y="0"/>
            <a:ext cx="6305550" cy="6727855"/>
          </a:xfrm>
        </p:spPr>
      </p:pic>
      <p:sp>
        <p:nvSpPr>
          <p:cNvPr id="4" name="Segnaposto contenuto 3">
            <a:extLst>
              <a:ext uri="{FF2B5EF4-FFF2-40B4-BE49-F238E27FC236}">
                <a16:creationId xmlns:a16="http://schemas.microsoft.com/office/drawing/2014/main" id="{0D250B89-C4D5-43CB-81F0-EFF4588D7E45}"/>
              </a:ext>
            </a:extLst>
          </p:cNvPr>
          <p:cNvSpPr>
            <a:spLocks noGrp="1"/>
          </p:cNvSpPr>
          <p:nvPr>
            <p:ph idx="1"/>
          </p:nvPr>
        </p:nvSpPr>
        <p:spPr>
          <a:xfrm>
            <a:off x="6657974" y="2257779"/>
            <a:ext cx="4695826" cy="3919184"/>
          </a:xfrm>
        </p:spPr>
        <p:txBody>
          <a:bodyPr rtlCol="0">
            <a:normAutofit/>
          </a:bodyPr>
          <a:lstStyle/>
          <a:p>
            <a:pPr rtl="0"/>
            <a:r>
              <a:rPr lang="it-IT" sz="2800" noProof="1"/>
              <a:t>EFFECTIVE PARTICIPANTS</a:t>
            </a:r>
          </a:p>
          <a:p>
            <a:pPr rtl="0"/>
            <a:r>
              <a:rPr lang="it-IT" sz="2800" noProof="1"/>
              <a:t>INDEPENDENT ENQUIRERS</a:t>
            </a:r>
          </a:p>
          <a:p>
            <a:pPr rtl="0"/>
            <a:r>
              <a:rPr lang="it-IT" sz="2800" noProof="1"/>
              <a:t>SELF-MANAGERS</a:t>
            </a:r>
          </a:p>
          <a:p>
            <a:pPr rtl="0"/>
            <a:r>
              <a:rPr lang="it-IT" sz="2800" noProof="1"/>
              <a:t>REFLECTIVE LEARNERS</a:t>
            </a:r>
          </a:p>
          <a:p>
            <a:pPr rtl="0"/>
            <a:r>
              <a:rPr lang="it-IT" sz="2800" noProof="1"/>
              <a:t>CREATIVE THINKERS</a:t>
            </a:r>
          </a:p>
          <a:p>
            <a:pPr rtl="0"/>
            <a:r>
              <a:rPr lang="it-IT" sz="2800" noProof="1"/>
              <a:t>TEAM WORKERS</a:t>
            </a:r>
          </a:p>
        </p:txBody>
      </p:sp>
      <p:sp>
        <p:nvSpPr>
          <p:cNvPr id="11" name="Rettangolo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12" name="Rettangolo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13" name="Rettangolo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14" name="Rettangolo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6" name="Triangolo isosce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6" name="Titolo 5">
            <a:extLst>
              <a:ext uri="{FF2B5EF4-FFF2-40B4-BE49-F238E27FC236}">
                <a16:creationId xmlns:a16="http://schemas.microsoft.com/office/drawing/2014/main" id="{83884BB4-A770-42EE-A91D-4E9F95C5F7A0}"/>
              </a:ext>
            </a:extLst>
          </p:cNvPr>
          <p:cNvSpPr>
            <a:spLocks noGrp="1"/>
          </p:cNvSpPr>
          <p:nvPr>
            <p:ph type="title"/>
          </p:nvPr>
        </p:nvSpPr>
        <p:spPr>
          <a:xfrm>
            <a:off x="6657974" y="180191"/>
            <a:ext cx="4695825" cy="1695437"/>
          </a:xfrm>
        </p:spPr>
        <p:txBody>
          <a:bodyPr/>
          <a:lstStyle/>
          <a:p>
            <a:r>
              <a:rPr lang="it-IT" sz="3200" dirty="0"/>
              <a:t>WHAT DOES A CLIL TEACHER WANT HIS/HER STUDENTS TO BE?</a:t>
            </a:r>
          </a:p>
        </p:txBody>
      </p:sp>
    </p:spTree>
    <p:custDataLst>
      <p:tags r:id="rId1"/>
    </p:custDataLst>
    <p:extLst>
      <p:ext uri="{BB962C8B-B14F-4D97-AF65-F5344CB8AC3E}">
        <p14:creationId xmlns:p14="http://schemas.microsoft.com/office/powerpoint/2010/main" val="380384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0C5037-DA4A-44E2-A9FB-84B1498768A7}"/>
              </a:ext>
            </a:extLst>
          </p:cNvPr>
          <p:cNvSpPr>
            <a:spLocks noGrp="1"/>
          </p:cNvSpPr>
          <p:nvPr>
            <p:ph type="title"/>
          </p:nvPr>
        </p:nvSpPr>
        <p:spPr>
          <a:xfrm>
            <a:off x="7873611" y="1676408"/>
            <a:ext cx="3923999" cy="2498549"/>
          </a:xfrm>
        </p:spPr>
        <p:txBody>
          <a:bodyPr rtlCol="0"/>
          <a:lstStyle/>
          <a:p>
            <a:pPr rtl="0"/>
            <a:r>
              <a:rPr lang="it-IT" sz="3600" noProof="1"/>
              <a:t>WHAT  IS  CLIL?</a:t>
            </a:r>
            <a:br>
              <a:rPr lang="it-IT" sz="3600" noProof="1"/>
            </a:br>
            <a:br>
              <a:rPr lang="it-IT" sz="3600" noProof="1"/>
            </a:br>
            <a:r>
              <a:rPr lang="it-IT" sz="3600" noProof="1"/>
              <a:t>CLIL  describes  an  evolving  approach  to  teaching  and  learning  where  the  subjects  are  taught   and  studied  through  the  medium  of  a  non-native  language  </a:t>
            </a:r>
          </a:p>
        </p:txBody>
      </p:sp>
      <p:pic>
        <p:nvPicPr>
          <p:cNvPr id="29" name="Segnaposto immagine 28" descr="Giovane studente che disegna su una lavagna">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4" cstate="screen">
            <a:extLst>
              <a:ext uri="{28A0092B-C50C-407E-A947-70E740481C1C}">
                <a14:useLocalDpi xmlns:a14="http://schemas.microsoft.com/office/drawing/2010/main"/>
              </a:ext>
            </a:extLst>
          </a:blip>
          <a:srcRect/>
          <a:stretch>
            <a:fillRect/>
          </a:stretch>
        </p:blipFill>
        <p:spPr>
          <a:xfrm>
            <a:off x="0" y="0"/>
            <a:ext cx="7512001" cy="6727855"/>
          </a:xfrm>
        </p:spPr>
      </p:pic>
    </p:spTree>
    <p:custDataLst>
      <p:tags r:id="rId1"/>
    </p:custDataLst>
    <p:extLst>
      <p:ext uri="{BB962C8B-B14F-4D97-AF65-F5344CB8AC3E}">
        <p14:creationId xmlns:p14="http://schemas.microsoft.com/office/powerpoint/2010/main" val="1653983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58AE6-56F6-44E8-8BBF-23277B1773E4}"/>
              </a:ext>
            </a:extLst>
          </p:cNvPr>
          <p:cNvSpPr>
            <a:spLocks noGrp="1"/>
          </p:cNvSpPr>
          <p:nvPr>
            <p:ph type="title"/>
          </p:nvPr>
        </p:nvSpPr>
        <p:spPr/>
        <p:txBody>
          <a:bodyPr rtlCol="0"/>
          <a:lstStyle/>
          <a:p>
            <a:pPr rtl="0"/>
            <a:r>
              <a:rPr lang="it-IT" noProof="1"/>
              <a:t>TO SUM UP</a:t>
            </a:r>
          </a:p>
        </p:txBody>
      </p:sp>
      <p:sp>
        <p:nvSpPr>
          <p:cNvPr id="4" name="Segnaposto contenuto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it-IT" sz="2400" noProof="1"/>
              <a:t>A CLIL TEACHER DOES NOT KNOW EVERYTHING BUT HE/SHE THINKS, RESEARCHES, DISCOVERS, ANALYSES, PLANS, ORGANISES, PROPOSES, WORKS TOGETHER WITH THE COLLEAGUE OF FOREIGN LANGUAGE</a:t>
            </a:r>
          </a:p>
          <a:p>
            <a:pPr rtl="0"/>
            <a:r>
              <a:rPr lang="it-IT" sz="2400" b="1" noProof="1"/>
              <a:t>AIMS OF CLIL: the 4Cs (content, communication, cognition and culture, sometimes called citizenship or community)</a:t>
            </a:r>
          </a:p>
          <a:p>
            <a:pPr rtl="0"/>
            <a:r>
              <a:rPr lang="it-IT" sz="2400" noProof="1"/>
              <a:t>BICS AND CALP (Basic Interpersonal Communicative Skills, for socializing;  Cognitive Academic Language Proficiency, for complex contents)</a:t>
            </a:r>
          </a:p>
          <a:p>
            <a:pPr rtl="0"/>
            <a:r>
              <a:rPr lang="it-IT" sz="2400" noProof="1"/>
              <a:t>HOTS (High Order Thinking Skills)</a:t>
            </a:r>
          </a:p>
          <a:p>
            <a:pPr marL="0" indent="0" rtl="0">
              <a:buNone/>
            </a:pPr>
            <a:br>
              <a:rPr lang="it-IT" sz="2400" noProof="1"/>
            </a:br>
            <a:r>
              <a:rPr lang="it-IT" sz="2400" noProof="1"/>
              <a:t> </a:t>
            </a:r>
          </a:p>
        </p:txBody>
      </p:sp>
      <p:sp>
        <p:nvSpPr>
          <p:cNvPr id="5" name="Rettangolo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6" name="Rettangolo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7" name="Rettangolo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8" name="Rettangolo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0" name="Triangolo isosce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Tree>
    <p:custDataLst>
      <p:tags r:id="rId1"/>
    </p:custDataLst>
    <p:extLst>
      <p:ext uri="{BB962C8B-B14F-4D97-AF65-F5344CB8AC3E}">
        <p14:creationId xmlns:p14="http://schemas.microsoft.com/office/powerpoint/2010/main" val="613291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58AE6-56F6-44E8-8BBF-23277B1773E4}"/>
              </a:ext>
            </a:extLst>
          </p:cNvPr>
          <p:cNvSpPr>
            <a:spLocks noGrp="1"/>
          </p:cNvSpPr>
          <p:nvPr>
            <p:ph type="title"/>
          </p:nvPr>
        </p:nvSpPr>
        <p:spPr/>
        <p:txBody>
          <a:bodyPr rtlCol="0"/>
          <a:lstStyle/>
          <a:p>
            <a:pPr rtl="0"/>
            <a:r>
              <a:rPr lang="it-IT" noProof="1"/>
              <a:t>TO</a:t>
            </a:r>
            <a:br>
              <a:rPr lang="it-IT" noProof="1"/>
            </a:br>
            <a:r>
              <a:rPr lang="it-IT" noProof="1"/>
              <a:t> SUM UP</a:t>
            </a:r>
            <a:br>
              <a:rPr lang="it-IT" noProof="1"/>
            </a:br>
            <a:endParaRPr lang="it-IT" noProof="1"/>
          </a:p>
        </p:txBody>
      </p:sp>
      <p:sp>
        <p:nvSpPr>
          <p:cNvPr id="4" name="Segnaposto contenuto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it-IT" sz="2400" noProof="1"/>
              <a:t> A FINAL EXAMPLE OF A PHILOSOPHY MODULE</a:t>
            </a:r>
          </a:p>
          <a:p>
            <a:pPr marL="0" indent="0" rtl="0">
              <a:buNone/>
            </a:pPr>
            <a:endParaRPr lang="it-IT" sz="2400" noProof="1"/>
          </a:p>
          <a:p>
            <a:pPr marL="0" indent="0" rtl="0">
              <a:buNone/>
            </a:pPr>
            <a:br>
              <a:rPr lang="it-IT" sz="2400" noProof="1"/>
            </a:br>
            <a:r>
              <a:rPr lang="it-IT" sz="2400" noProof="1"/>
              <a:t> </a:t>
            </a:r>
            <a:r>
              <a:rPr lang="en-US" sz="2400" noProof="1">
                <a:hlinkClick r:id="rId4" action="ppaction://hlinkfile"/>
              </a:rPr>
              <a:t>..\..\Videos\The (un)development of human rights2.mp4</a:t>
            </a:r>
            <a:endParaRPr lang="it-IT" sz="2400" noProof="1"/>
          </a:p>
        </p:txBody>
      </p:sp>
      <p:sp>
        <p:nvSpPr>
          <p:cNvPr id="5" name="Rettangolo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6" name="Rettangolo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7" name="Rettangolo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8" name="Rettangolo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0" name="Triangolo isosce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Tree>
    <p:custDataLst>
      <p:tags r:id="rId1"/>
    </p:custDataLst>
    <p:extLst>
      <p:ext uri="{BB962C8B-B14F-4D97-AF65-F5344CB8AC3E}">
        <p14:creationId xmlns:p14="http://schemas.microsoft.com/office/powerpoint/2010/main" val="1967713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0C5037-DA4A-44E2-A9FB-84B1498768A7}"/>
              </a:ext>
            </a:extLst>
          </p:cNvPr>
          <p:cNvSpPr>
            <a:spLocks noGrp="1"/>
          </p:cNvSpPr>
          <p:nvPr>
            <p:ph type="title"/>
          </p:nvPr>
        </p:nvSpPr>
        <p:spPr>
          <a:xfrm>
            <a:off x="7873611" y="891822"/>
            <a:ext cx="3923999" cy="4888089"/>
          </a:xfrm>
        </p:spPr>
        <p:txBody>
          <a:bodyPr rtlCol="0"/>
          <a:lstStyle/>
          <a:p>
            <a:pPr rtl="0"/>
            <a:r>
              <a:rPr lang="it-IT" sz="4000" noProof="1"/>
              <a:t>The  experience of learning subjects through the medium of a non-native L is more challenging and intensive as there is more exposure to the L and learners acquire knowledge and skills in different areas of the curriculum</a:t>
            </a:r>
          </a:p>
        </p:txBody>
      </p:sp>
      <p:pic>
        <p:nvPicPr>
          <p:cNvPr id="29" name="Segnaposto immagine 28" descr="Giovane studente che disegna su una lavagna">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67031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0C5037-DA4A-44E2-A9FB-84B1498768A7}"/>
              </a:ext>
            </a:extLst>
          </p:cNvPr>
          <p:cNvSpPr>
            <a:spLocks noGrp="1"/>
          </p:cNvSpPr>
          <p:nvPr>
            <p:ph type="title"/>
          </p:nvPr>
        </p:nvSpPr>
        <p:spPr>
          <a:xfrm>
            <a:off x="7873611" y="891822"/>
            <a:ext cx="3923999" cy="4888089"/>
          </a:xfrm>
        </p:spPr>
        <p:txBody>
          <a:bodyPr rtlCol="0"/>
          <a:lstStyle/>
          <a:p>
            <a:pPr rtl="0"/>
            <a:r>
              <a:rPr lang="it-IT" sz="4000" noProof="1"/>
              <a:t>WHY CLIL?</a:t>
            </a:r>
            <a:br>
              <a:rPr lang="it-IT" sz="4000" noProof="1"/>
            </a:br>
            <a:br>
              <a:rPr lang="it-IT" sz="4000" noProof="1"/>
            </a:br>
            <a:r>
              <a:rPr lang="it-IT" sz="3600" noProof="1"/>
              <a:t>There are many advantages to the CLIL approach:</a:t>
            </a:r>
            <a:br>
              <a:rPr lang="it-IT" sz="3600" noProof="1"/>
            </a:br>
            <a:r>
              <a:rPr lang="it-IT" sz="3600" noProof="1"/>
              <a:t>- it develops confident learners and enhances academic cognitive processes and communication skills;</a:t>
            </a:r>
            <a:br>
              <a:rPr lang="it-IT" sz="3600" noProof="1"/>
            </a:br>
            <a:r>
              <a:rPr lang="it-IT" sz="3600" noProof="1"/>
              <a:t>- it  encourages intercultural understanding and community values</a:t>
            </a:r>
          </a:p>
        </p:txBody>
      </p:sp>
      <p:pic>
        <p:nvPicPr>
          <p:cNvPr id="29" name="Segnaposto immagine 28" descr="Giovane studente che disegna su una lavagna">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61768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0C5037-DA4A-44E2-A9FB-84B1498768A7}"/>
              </a:ext>
            </a:extLst>
          </p:cNvPr>
          <p:cNvSpPr>
            <a:spLocks noGrp="1"/>
          </p:cNvSpPr>
          <p:nvPr>
            <p:ph type="title"/>
          </p:nvPr>
        </p:nvSpPr>
        <p:spPr>
          <a:xfrm>
            <a:off x="7813453" y="984955"/>
            <a:ext cx="3923999" cy="4888089"/>
          </a:xfrm>
        </p:spPr>
        <p:txBody>
          <a:bodyPr rtlCol="0"/>
          <a:lstStyle/>
          <a:p>
            <a:pPr rtl="0"/>
            <a:r>
              <a:rPr lang="it-IT" sz="3600" noProof="1"/>
              <a:t>In addition, research shows that learners become more sensitive to vocabulary and ideas presented in their first L as well as in the target L and they gain more extensive and varied vocabulary</a:t>
            </a:r>
            <a:br>
              <a:rPr lang="it-IT" sz="3600" noProof="1"/>
            </a:br>
            <a:r>
              <a:rPr lang="it-IT" sz="3600" noProof="1"/>
              <a:t> </a:t>
            </a:r>
          </a:p>
        </p:txBody>
      </p:sp>
      <p:pic>
        <p:nvPicPr>
          <p:cNvPr id="29" name="Segnaposto immagine 28" descr="Giovane studente che disegna su una lavagna">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2793251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0C5037-DA4A-44E2-A9FB-84B1498768A7}"/>
              </a:ext>
            </a:extLst>
          </p:cNvPr>
          <p:cNvSpPr>
            <a:spLocks noGrp="1"/>
          </p:cNvSpPr>
          <p:nvPr>
            <p:ph type="title"/>
          </p:nvPr>
        </p:nvSpPr>
        <p:spPr>
          <a:xfrm>
            <a:off x="7873611" y="891822"/>
            <a:ext cx="3923999" cy="4888089"/>
          </a:xfrm>
        </p:spPr>
        <p:txBody>
          <a:bodyPr rtlCol="0"/>
          <a:lstStyle/>
          <a:p>
            <a:pPr rtl="0"/>
            <a:r>
              <a:rPr lang="it-IT" sz="4000" noProof="1"/>
              <a:t>I DECRETI ATTUATIVI DEL 2010 (legge 53/2003) HANNO RESO OBBLIGATORIO L’INSEGNAMENTO DI UNA DISCIPLINA NON LINGUISTICA NEL 5° ANNO DELLA SCUOLA SUPERIORE</a:t>
            </a:r>
          </a:p>
        </p:txBody>
      </p:sp>
      <p:pic>
        <p:nvPicPr>
          <p:cNvPr id="29" name="Segnaposto immagine 28" descr="Giovane studente che disegna su una lavagna">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5708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6A4B49-27C8-46B6-8B11-AD7E8F615E2C}"/>
              </a:ext>
            </a:extLst>
          </p:cNvPr>
          <p:cNvSpPr>
            <a:spLocks noGrp="1"/>
          </p:cNvSpPr>
          <p:nvPr>
            <p:ph idx="1"/>
          </p:nvPr>
        </p:nvSpPr>
        <p:spPr>
          <a:xfrm>
            <a:off x="838199" y="1643839"/>
            <a:ext cx="8779933" cy="4533124"/>
          </a:xfrm>
          <a:solidFill>
            <a:schemeClr val="tx2">
              <a:lumMod val="10000"/>
              <a:lumOff val="90000"/>
            </a:schemeClr>
          </a:solidFill>
        </p:spPr>
        <p:txBody>
          <a:bodyPr rtlCol="0">
            <a:normAutofit lnSpcReduction="10000"/>
          </a:bodyPr>
          <a:lstStyle/>
          <a:p>
            <a:pPr rtl="0"/>
            <a:r>
              <a:rPr lang="it-IT" noProof="1"/>
              <a:t>. </a:t>
            </a:r>
            <a:r>
              <a:rPr lang="it-IT" b="0" i="0" dirty="0">
                <a:solidFill>
                  <a:srgbClr val="333333"/>
                </a:solidFill>
                <a:effectLst/>
                <a:latin typeface="Titillium Web" panose="00000400000000000000" pitchFamily="2" charset="0"/>
              </a:rPr>
              <a:t>Da un punto di vista normativo, le attività CLIL possono essere sviluppate nelle scuole di ogni ordine e grado: l'articolo 4, comma 3 del Decreto del Presidente della Repubblica 275 del 1999, prevede che "Nell'ambito dell'autonomia didattica possono essere programmati, anche sulla base degli interessi manifestati dagli alunni, percorsi formativi che coinvolgono più discipline e attività nonché insegnamenti in lingua straniera in attuazione di intese e accordi internazionali".</a:t>
            </a:r>
            <a:br>
              <a:rPr lang="it-IT" dirty="0"/>
            </a:br>
            <a:r>
              <a:rPr lang="it-IT" b="0" i="0" dirty="0">
                <a:solidFill>
                  <a:srgbClr val="333333"/>
                </a:solidFill>
                <a:effectLst/>
                <a:latin typeface="Titillium Web" panose="00000400000000000000" pitchFamily="2" charset="0"/>
              </a:rPr>
              <a:t>Le modalità organizzative di percorsi CLIL attivati in assoluta autonomia e su base volontaria sono state modificate dalla Legge di Riforma 53 del 2003 e dai Regolamenti attuativi del 2010 in quanto hanno previsto in forma generalizzata l’insegnamento di una disciplina in lingua straniera negli ultimi anni di tutti i Licei e Istituti Tecnici. Nei Licei Linguistici l’insegnamento è previsto a partire dalla classe terza in una lingua straniera e in un’altra lingua straniera a partire dalla classe quarta.</a:t>
            </a:r>
            <a:br>
              <a:rPr lang="it-IT" dirty="0"/>
            </a:br>
            <a:r>
              <a:rPr lang="it-IT" b="0" i="0" dirty="0">
                <a:solidFill>
                  <a:srgbClr val="333333"/>
                </a:solidFill>
                <a:effectLst/>
                <a:latin typeface="Titillium Web" panose="00000400000000000000" pitchFamily="2" charset="0"/>
              </a:rPr>
              <a:t>La scelta legislativa ha richiesto la definizione di norme applicative e di attività formative che coinvolgono università, enti, associazioni professionali, agenzie varie.</a:t>
            </a:r>
            <a:endParaRPr lang="it-IT" noProof="1"/>
          </a:p>
        </p:txBody>
      </p:sp>
      <p:sp>
        <p:nvSpPr>
          <p:cNvPr id="8" name="Rettangolo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10" name="Rettangolo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11" name="Rettangolo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12" name="Rettangolo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4" name="Triangolo isosce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6" name="Titolo 5">
            <a:extLst>
              <a:ext uri="{FF2B5EF4-FFF2-40B4-BE49-F238E27FC236}">
                <a16:creationId xmlns:a16="http://schemas.microsoft.com/office/drawing/2014/main" id="{92865295-483C-4766-8B1B-917A9F0E4066}"/>
              </a:ext>
            </a:extLst>
          </p:cNvPr>
          <p:cNvSpPr>
            <a:spLocks noGrp="1"/>
          </p:cNvSpPr>
          <p:nvPr>
            <p:ph type="title"/>
          </p:nvPr>
        </p:nvSpPr>
        <p:spPr>
          <a:xfrm>
            <a:off x="838200" y="611077"/>
            <a:ext cx="6273800" cy="833663"/>
          </a:xfrm>
        </p:spPr>
        <p:txBody>
          <a:bodyPr/>
          <a:lstStyle/>
          <a:p>
            <a:r>
              <a:rPr lang="it-IT" dirty="0"/>
              <a:t>NORMATIVA CLIL</a:t>
            </a:r>
          </a:p>
        </p:txBody>
      </p:sp>
    </p:spTree>
    <p:custDataLst>
      <p:tags r:id="rId1"/>
    </p:custDataLst>
    <p:extLst>
      <p:ext uri="{BB962C8B-B14F-4D97-AF65-F5344CB8AC3E}">
        <p14:creationId xmlns:p14="http://schemas.microsoft.com/office/powerpoint/2010/main" val="216983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6A4B49-27C8-46B6-8B11-AD7E8F615E2C}"/>
              </a:ext>
            </a:extLst>
          </p:cNvPr>
          <p:cNvSpPr>
            <a:spLocks noGrp="1"/>
          </p:cNvSpPr>
          <p:nvPr>
            <p:ph idx="1"/>
          </p:nvPr>
        </p:nvSpPr>
        <p:spPr>
          <a:xfrm>
            <a:off x="838199" y="1999387"/>
            <a:ext cx="8779933" cy="3396701"/>
          </a:xfrm>
          <a:solidFill>
            <a:schemeClr val="tx2">
              <a:lumMod val="10000"/>
              <a:lumOff val="90000"/>
            </a:schemeClr>
          </a:solidFill>
        </p:spPr>
        <p:txBody>
          <a:bodyPr rtlCol="0">
            <a:normAutofit/>
          </a:bodyPr>
          <a:lstStyle/>
          <a:p>
            <a:pPr rtl="0"/>
            <a:r>
              <a:rPr lang="it-IT" b="0" i="0" dirty="0">
                <a:solidFill>
                  <a:srgbClr val="333333"/>
                </a:solidFill>
                <a:effectLst/>
                <a:latin typeface="Titillium Web" panose="00000400000000000000" pitchFamily="2" charset="0"/>
              </a:rPr>
              <a:t>In questo contesto occorre ricordare la </a:t>
            </a:r>
            <a:r>
              <a:rPr lang="it-IT" b="0" i="0" u="none" strike="noStrike" dirty="0">
                <a:solidFill>
                  <a:srgbClr val="0066CC"/>
                </a:solidFill>
                <a:effectLst/>
                <a:latin typeface="Titillium Web" panose="00000400000000000000" pitchFamily="2" charset="0"/>
                <a:hlinkClick r:id="rId4"/>
              </a:rPr>
              <a:t>nota 240 del 16 gennaio 2013</a:t>
            </a:r>
            <a:r>
              <a:rPr lang="it-IT" b="0" i="0" dirty="0">
                <a:solidFill>
                  <a:srgbClr val="333333"/>
                </a:solidFill>
                <a:effectLst/>
                <a:latin typeface="Titillium Web" panose="00000400000000000000" pitchFamily="2" charset="0"/>
              </a:rPr>
              <a:t> (Norme transitorie CLIL per i licei linguistici) e la </a:t>
            </a:r>
            <a:r>
              <a:rPr lang="it-IT" b="0" i="0" u="none" strike="noStrike" dirty="0">
                <a:solidFill>
                  <a:srgbClr val="0066CC"/>
                </a:solidFill>
                <a:effectLst/>
                <a:latin typeface="Titillium Web" panose="00000400000000000000" pitchFamily="2" charset="0"/>
                <a:hlinkClick r:id="rId5"/>
              </a:rPr>
              <a:t>nota 4969 del 25 luglio 2014</a:t>
            </a:r>
            <a:r>
              <a:rPr lang="it-IT" b="0" i="0" dirty="0">
                <a:solidFill>
                  <a:srgbClr val="333333"/>
                </a:solidFill>
                <a:effectLst/>
                <a:latin typeface="Titillium Web" panose="00000400000000000000" pitchFamily="2" charset="0"/>
              </a:rPr>
              <a:t> (Norme transitorie CLIL per licei e istituti tecnici) che offre alle scuole un quadro riassuntivo della normativa che regola l’insegnamento di una disciplina non linguistica in lingua straniera secondo la metodologia CLIL, definisce i requisiti richiesti ai docenti e propone modalità attuative graduali.</a:t>
            </a:r>
            <a:endParaRPr lang="it-IT" noProof="1"/>
          </a:p>
        </p:txBody>
      </p:sp>
      <p:sp>
        <p:nvSpPr>
          <p:cNvPr id="8" name="Rettangolo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10" name="Rettangolo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11" name="Rettangolo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12" name="Rettangolo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4" name="Triangolo isosce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6" name="Titolo 5">
            <a:extLst>
              <a:ext uri="{FF2B5EF4-FFF2-40B4-BE49-F238E27FC236}">
                <a16:creationId xmlns:a16="http://schemas.microsoft.com/office/drawing/2014/main" id="{92865295-483C-4766-8B1B-917A9F0E4066}"/>
              </a:ext>
            </a:extLst>
          </p:cNvPr>
          <p:cNvSpPr>
            <a:spLocks noGrp="1"/>
          </p:cNvSpPr>
          <p:nvPr>
            <p:ph type="title"/>
          </p:nvPr>
        </p:nvSpPr>
        <p:spPr>
          <a:xfrm>
            <a:off x="838200" y="611077"/>
            <a:ext cx="6273800" cy="833663"/>
          </a:xfrm>
        </p:spPr>
        <p:txBody>
          <a:bodyPr/>
          <a:lstStyle/>
          <a:p>
            <a:r>
              <a:rPr lang="it-IT" dirty="0"/>
              <a:t>NORMATIVA CLIL</a:t>
            </a:r>
          </a:p>
        </p:txBody>
      </p:sp>
    </p:spTree>
    <p:custDataLst>
      <p:tags r:id="rId1"/>
    </p:custDataLst>
    <p:extLst>
      <p:ext uri="{BB962C8B-B14F-4D97-AF65-F5344CB8AC3E}">
        <p14:creationId xmlns:p14="http://schemas.microsoft.com/office/powerpoint/2010/main" val="1544919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6A4B49-27C8-46B6-8B11-AD7E8F615E2C}"/>
              </a:ext>
            </a:extLst>
          </p:cNvPr>
          <p:cNvSpPr>
            <a:spLocks noGrp="1"/>
          </p:cNvSpPr>
          <p:nvPr>
            <p:ph idx="1"/>
          </p:nvPr>
        </p:nvSpPr>
        <p:spPr>
          <a:xfrm>
            <a:off x="838199" y="1999387"/>
            <a:ext cx="8779933" cy="3667635"/>
          </a:xfrm>
          <a:solidFill>
            <a:schemeClr val="tx2">
              <a:lumMod val="10000"/>
              <a:lumOff val="90000"/>
            </a:schemeClr>
          </a:solidFill>
        </p:spPr>
        <p:txBody>
          <a:bodyPr rtlCol="0">
            <a:normAutofit/>
          </a:bodyPr>
          <a:lstStyle/>
          <a:p>
            <a:pPr algn="l"/>
            <a:r>
              <a:rPr lang="it-IT" b="0" i="0" dirty="0">
                <a:solidFill>
                  <a:srgbClr val="333333"/>
                </a:solidFill>
                <a:effectLst/>
                <a:latin typeface="Titillium Web" panose="00000400000000000000" pitchFamily="2" charset="0"/>
              </a:rPr>
              <a:t>Il percorso per diventare "docente CLIL" prevede la frequenza di Corsi di perfezionamento organizzati presso le Università in base alle seguenti norme:</a:t>
            </a:r>
          </a:p>
          <a:p>
            <a:pPr algn="l">
              <a:buFont typeface="Arial" panose="020B0604020202020204" pitchFamily="34" charset="0"/>
              <a:buChar char="•"/>
            </a:pPr>
            <a:r>
              <a:rPr lang="it-IT" b="0" i="0" u="none" strike="noStrike" dirty="0">
                <a:solidFill>
                  <a:srgbClr val="0066CC"/>
                </a:solidFill>
                <a:effectLst/>
                <a:latin typeface="Titillium Web" panose="00000400000000000000" pitchFamily="2" charset="0"/>
                <a:hlinkClick r:id="rId4"/>
              </a:rPr>
              <a:t>Decreto del Ministro del 30 settembre 2011</a:t>
            </a:r>
            <a:r>
              <a:rPr lang="it-IT" b="0" i="0" dirty="0">
                <a:solidFill>
                  <a:srgbClr val="333333"/>
                </a:solidFill>
                <a:effectLst/>
                <a:latin typeface="Titillium Web" panose="00000400000000000000" pitchFamily="2" charset="0"/>
              </a:rPr>
              <a:t> che stabilisce criteri e modalità per lo svolgimento dei corsi di perfezionamento per l’insegnamento di una disciplina non linguistica in lingua straniera, ai sensi dell’articolo 14 del decreto ministeriale 249 del 10 settembre 2010 (Regolamento concernente la formazione iniziale). I corsi di perfezionamento sono organizzati dalle Università, hanno il valore di 60 CFU e sono rivolti a docenti in possesso di abilitazione e di competenze linguistiche certificate nella lingua straniera di almeno livello C1. Il decreto descrive le finalità del corso, il profilo del docente per l’insegnamento di una disciplina non linguistica in lingua straniera e l’articolazione dei crediti formativi.</a:t>
            </a:r>
          </a:p>
          <a:p>
            <a:pPr rtl="0"/>
            <a:endParaRPr lang="it-IT" noProof="1"/>
          </a:p>
        </p:txBody>
      </p:sp>
      <p:sp>
        <p:nvSpPr>
          <p:cNvPr id="8" name="Rettangolo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Prima abilità</a:t>
            </a:r>
          </a:p>
        </p:txBody>
      </p:sp>
      <p:sp>
        <p:nvSpPr>
          <p:cNvPr id="10" name="Rettangolo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Seconda abilità</a:t>
            </a:r>
          </a:p>
        </p:txBody>
      </p:sp>
      <p:sp>
        <p:nvSpPr>
          <p:cNvPr id="11" name="Rettangolo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Terza abilità</a:t>
            </a:r>
          </a:p>
        </p:txBody>
      </p:sp>
      <p:sp>
        <p:nvSpPr>
          <p:cNvPr id="12" name="Rettangolo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200" noProof="1"/>
              <a:t>Conclusione</a:t>
            </a:r>
          </a:p>
        </p:txBody>
      </p:sp>
      <p:sp>
        <p:nvSpPr>
          <p:cNvPr id="14" name="Triangolo isosce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1"/>
          </a:p>
        </p:txBody>
      </p:sp>
      <p:sp>
        <p:nvSpPr>
          <p:cNvPr id="6" name="Titolo 5">
            <a:extLst>
              <a:ext uri="{FF2B5EF4-FFF2-40B4-BE49-F238E27FC236}">
                <a16:creationId xmlns:a16="http://schemas.microsoft.com/office/drawing/2014/main" id="{92865295-483C-4766-8B1B-917A9F0E4066}"/>
              </a:ext>
            </a:extLst>
          </p:cNvPr>
          <p:cNvSpPr>
            <a:spLocks noGrp="1"/>
          </p:cNvSpPr>
          <p:nvPr>
            <p:ph type="title"/>
          </p:nvPr>
        </p:nvSpPr>
        <p:spPr>
          <a:xfrm>
            <a:off x="838200" y="611077"/>
            <a:ext cx="6273800" cy="833663"/>
          </a:xfrm>
        </p:spPr>
        <p:txBody>
          <a:bodyPr/>
          <a:lstStyle/>
          <a:p>
            <a:r>
              <a:rPr lang="it-IT" dirty="0"/>
              <a:t>NORMATIVA CLIL</a:t>
            </a:r>
          </a:p>
        </p:txBody>
      </p:sp>
    </p:spTree>
    <p:custDataLst>
      <p:tags r:id="rId1"/>
    </p:custDataLst>
    <p:extLst>
      <p:ext uri="{BB962C8B-B14F-4D97-AF65-F5344CB8AC3E}">
        <p14:creationId xmlns:p14="http://schemas.microsoft.com/office/powerpoint/2010/main" val="33265930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i Offic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6508495_TF67543618_Win32" id="{771796FA-2223-431E-AF59-314CF04E44BB}" vid="{2791BAD5-A88E-4D93-9F93-A2BE937B311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BB7C387-AFDC-4FE3-A658-984B7F35F155}">
  <ds:schemaRefs>
    <ds:schemaRef ds:uri="http://schemas.microsoft.com/sharepoint/v3/contenttype/forms"/>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E32C0B-4052-44CB-9341-8AD8B2CC471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per la formazione aziendale</Template>
  <TotalTime>225</TotalTime>
  <Words>1198</Words>
  <Application>Microsoft Office PowerPoint</Application>
  <PresentationFormat>Widescreen</PresentationFormat>
  <Paragraphs>141</Paragraphs>
  <Slides>21</Slides>
  <Notes>21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Calibri</vt:lpstr>
      <vt:lpstr>Calibri Light</vt:lpstr>
      <vt:lpstr>Titillium Web</vt:lpstr>
      <vt:lpstr>titillium_semibold</vt:lpstr>
      <vt:lpstr>Wingdings</vt:lpstr>
      <vt:lpstr>Tema di Office</vt:lpstr>
      <vt:lpstr>IL PROFILO DEL/DELLADOCENTE CLIL Cristiana Rigo</vt:lpstr>
      <vt:lpstr>WHAT  IS  CLIL?  CLIL  describes  an  evolving  approach  to  teaching  and  learning  where  the  subjects  are  taught   and  studied  through  the  medium  of  a  non-native  language  </vt:lpstr>
      <vt:lpstr>The  experience of learning subjects through the medium of a non-native L is more challenging and intensive as there is more exposure to the L and learners acquire knowledge and skills in different areas of the curriculum</vt:lpstr>
      <vt:lpstr>WHY CLIL?  There are many advantages to the CLIL approach: - it develops confident learners and enhances academic cognitive processes and communication skills; - it  encourages intercultural understanding and community values</vt:lpstr>
      <vt:lpstr>In addition, research shows that learners become more sensitive to vocabulary and ideas presented in their first L as well as in the target L and they gain more extensive and varied vocabulary  </vt:lpstr>
      <vt:lpstr>I DECRETI ATTUATIVI DEL 2010 (legge 53/2003) HANNO RESO OBBLIGATORIO L’INSEGNAMENTO DI UNA DISCIPLINA NON LINGUISTICA NEL 5° ANNO DELLA SCUOLA SUPERIORE</vt:lpstr>
      <vt:lpstr>NORMATIVA CLIL</vt:lpstr>
      <vt:lpstr>NORMATIVA CLIL</vt:lpstr>
      <vt:lpstr>NORMATIVA CLIL</vt:lpstr>
      <vt:lpstr>NORMATIVA CLIL</vt:lpstr>
      <vt:lpstr>NORMATIVA CLIL</vt:lpstr>
      <vt:lpstr>TO SUM UP: REQUISITI DOCENTE CLIL</vt:lpstr>
      <vt:lpstr> IL/LA DOCENTE CLIL</vt:lpstr>
      <vt:lpstr>IL/LA DOCENTE CLIL</vt:lpstr>
      <vt:lpstr>CLIL : come funziona (IN 3 PAROLE) </vt:lpstr>
      <vt:lpstr> 4 Cs (competenze trasversali)</vt:lpstr>
      <vt:lpstr> 4 Cs (in CLIL)</vt:lpstr>
      <vt:lpstr> 4 Ps N.MI maggio 2021</vt:lpstr>
      <vt:lpstr>WHAT DOES A CLIL TEACHER WANT HIS/HER STUDENTS TO BE?</vt:lpstr>
      <vt:lpstr>TO SUM UP</vt:lpstr>
      <vt:lpstr>TO  SUM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PROFILO DEL/DELLADOCENTE CLIL</dc:title>
  <dc:creator>Cristiana Rigo</dc:creator>
  <cp:lastModifiedBy>Cristiana Rigo</cp:lastModifiedBy>
  <cp:revision>5</cp:revision>
  <dcterms:created xsi:type="dcterms:W3CDTF">2021-10-03T07:13:26Z</dcterms:created>
  <dcterms:modified xsi:type="dcterms:W3CDTF">2021-10-07T07:25:20Z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07EE4179-EF8D-4132-8B94-9039D8883B5B</vt:lpwstr>
  </property>
  <property fmtid="{D5CDD505-2E9C-101B-9397-08002B2CF9AE}" pid="4" name="ArticulatePath">
    <vt:lpwstr>IL PROFILO DEL DOCENTE CLIL</vt:lpwstr>
  </property>
</Properties>
</file>